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939F-FB57-45C1-92B8-C68ED5E11EB7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B0DC-2ED3-4BC0-AA83-17082981F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15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939F-FB57-45C1-92B8-C68ED5E11EB7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B0DC-2ED3-4BC0-AA83-17082981F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97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939F-FB57-45C1-92B8-C68ED5E11EB7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B0DC-2ED3-4BC0-AA83-17082981F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30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939F-FB57-45C1-92B8-C68ED5E11EB7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B0DC-2ED3-4BC0-AA83-17082981F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8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939F-FB57-45C1-92B8-C68ED5E11EB7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B0DC-2ED3-4BC0-AA83-17082981F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9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939F-FB57-45C1-92B8-C68ED5E11EB7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B0DC-2ED3-4BC0-AA83-17082981F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23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939F-FB57-45C1-92B8-C68ED5E11EB7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B0DC-2ED3-4BC0-AA83-17082981F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39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939F-FB57-45C1-92B8-C68ED5E11EB7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B0DC-2ED3-4BC0-AA83-17082981F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88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939F-FB57-45C1-92B8-C68ED5E11EB7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B0DC-2ED3-4BC0-AA83-17082981F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46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939F-FB57-45C1-92B8-C68ED5E11EB7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B0DC-2ED3-4BC0-AA83-17082981F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18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939F-FB57-45C1-92B8-C68ED5E11EB7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B0DC-2ED3-4BC0-AA83-17082981F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26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D939F-FB57-45C1-92B8-C68ED5E11EB7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AB0DC-2ED3-4BC0-AA83-17082981F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76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12" y="2818333"/>
            <a:ext cx="10024516" cy="264218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46053" y="327804"/>
            <a:ext cx="7737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Cycle: conception – </a:t>
            </a:r>
            <a:r>
              <a:rPr lang="fr-FR" dirty="0" smtClean="0"/>
              <a:t>refact_1</a:t>
            </a:r>
            <a:r>
              <a:rPr lang="fr-FR" dirty="0" smtClean="0"/>
              <a:t> =&gt; </a:t>
            </a:r>
            <a:r>
              <a:rPr lang="fr-FR" dirty="0" err="1" smtClean="0"/>
              <a:t>refactorisez</a:t>
            </a:r>
            <a:r>
              <a:rPr lang="fr-FR" dirty="0" smtClean="0"/>
              <a:t> la classe Agent à l’aide d’une </a:t>
            </a:r>
            <a:r>
              <a:rPr lang="fr-FR" dirty="0" err="1" smtClean="0"/>
              <a:t>dataclasse</a:t>
            </a:r>
            <a:r>
              <a:rPr lang="fr-FR" dirty="0" smtClean="0"/>
              <a:t>. (@</a:t>
            </a:r>
            <a:r>
              <a:rPr lang="fr-FR" dirty="0" err="1" smtClean="0"/>
              <a:t>dataclass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3987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germanlinux@yahoo.fr</dc:creator>
  <cp:lastModifiedBy>germanlinux@yahoo.fr</cp:lastModifiedBy>
  <cp:revision>1</cp:revision>
  <dcterms:created xsi:type="dcterms:W3CDTF">2023-06-11T10:25:27Z</dcterms:created>
  <dcterms:modified xsi:type="dcterms:W3CDTF">2023-06-11T10:28:07Z</dcterms:modified>
</cp:coreProperties>
</file>