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8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0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8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9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1563-5C57-4093-9C7E-19DE1D6218E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04513" y="474453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réalisation </a:t>
            </a:r>
            <a:r>
              <a:rPr lang="fr-FR" smtClean="0"/>
              <a:t>– </a:t>
            </a:r>
            <a:r>
              <a:rPr lang="fr-FR" smtClean="0"/>
              <a:t>refact_2 </a:t>
            </a:r>
            <a:r>
              <a:rPr lang="fr-FR" dirty="0" smtClean="0"/>
              <a:t>=&gt; </a:t>
            </a:r>
            <a:r>
              <a:rPr lang="fr-FR" dirty="0" err="1" smtClean="0"/>
              <a:t>refactorisez</a:t>
            </a:r>
            <a:r>
              <a:rPr lang="fr-FR" dirty="0" smtClean="0"/>
              <a:t> l’appel de la fonction en utilisant de déballage des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8" y="1643433"/>
            <a:ext cx="4375375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3</cp:revision>
  <dcterms:created xsi:type="dcterms:W3CDTF">2023-06-25T08:51:55Z</dcterms:created>
  <dcterms:modified xsi:type="dcterms:W3CDTF">2023-06-26T17:18:28Z</dcterms:modified>
</cp:coreProperties>
</file>