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5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2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7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CB1C-543C-4BA6-AB55-2ADE09651F9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6418-524E-419C-BD28-679952AD2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2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63" y="1833460"/>
            <a:ext cx="5435432" cy="15935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63" y="3847859"/>
            <a:ext cx="9361192" cy="11058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04513" y="474453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smtClean="0"/>
              <a:t>test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smtClean="0"/>
              <a:t>debug</a:t>
            </a:r>
            <a:r>
              <a:rPr lang="fr-FR" dirty="0" smtClean="0"/>
              <a:t>_1 =&gt;  correction </a:t>
            </a:r>
            <a:r>
              <a:rPr lang="fr-FR" smtClean="0"/>
              <a:t>de l’erreur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671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2023-06-26T17:12:41Z</dcterms:created>
  <dcterms:modified xsi:type="dcterms:W3CDTF">2023-06-26T17:21:03Z</dcterms:modified>
</cp:coreProperties>
</file>