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A2CD-6C7C-43BA-9663-78BDA544A3A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CDF-02C8-4C3F-8E95-1A90194EC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6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A2CD-6C7C-43BA-9663-78BDA544A3A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CDF-02C8-4C3F-8E95-1A90194EC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5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A2CD-6C7C-43BA-9663-78BDA544A3A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CDF-02C8-4C3F-8E95-1A90194EC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95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A2CD-6C7C-43BA-9663-78BDA544A3A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CDF-02C8-4C3F-8E95-1A90194EC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24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A2CD-6C7C-43BA-9663-78BDA544A3A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CDF-02C8-4C3F-8E95-1A90194EC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8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A2CD-6C7C-43BA-9663-78BDA544A3A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CDF-02C8-4C3F-8E95-1A90194EC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08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A2CD-6C7C-43BA-9663-78BDA544A3A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CDF-02C8-4C3F-8E95-1A90194EC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83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A2CD-6C7C-43BA-9663-78BDA544A3A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CDF-02C8-4C3F-8E95-1A90194EC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1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A2CD-6C7C-43BA-9663-78BDA544A3A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CDF-02C8-4C3F-8E95-1A90194EC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55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A2CD-6C7C-43BA-9663-78BDA544A3A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CDF-02C8-4C3F-8E95-1A90194EC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8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A2CD-6C7C-43BA-9663-78BDA544A3A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CDF-02C8-4C3F-8E95-1A90194EC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6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A2CD-6C7C-43BA-9663-78BDA544A3A7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FCDF-02C8-4C3F-8E95-1A90194EC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01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36" y="4974823"/>
            <a:ext cx="8122067" cy="16701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36" y="1125426"/>
            <a:ext cx="6582822" cy="365712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46053" y="327804"/>
            <a:ext cx="773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Cycle: conception </a:t>
            </a:r>
            <a:r>
              <a:rPr lang="fr-FR" smtClean="0"/>
              <a:t>– </a:t>
            </a:r>
            <a:r>
              <a:rPr lang="fr-FR" smtClean="0"/>
              <a:t>debug2 </a:t>
            </a:r>
            <a:r>
              <a:rPr lang="fr-FR" dirty="0" smtClean="0"/>
              <a:t>=&gt; Corrigez le programme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7479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1</cp:revision>
  <dcterms:created xsi:type="dcterms:W3CDTF">2023-06-09T12:37:32Z</dcterms:created>
  <dcterms:modified xsi:type="dcterms:W3CDTF">2023-06-09T12:38:30Z</dcterms:modified>
</cp:coreProperties>
</file>