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6C2-C34D-4058-9087-3C2C2C580EDD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BD23-84A6-4AD0-B01D-DB9860064E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58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6C2-C34D-4058-9087-3C2C2C580EDD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BD23-84A6-4AD0-B01D-DB9860064E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69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6C2-C34D-4058-9087-3C2C2C580EDD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BD23-84A6-4AD0-B01D-DB9860064E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38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6C2-C34D-4058-9087-3C2C2C580EDD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BD23-84A6-4AD0-B01D-DB9860064E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34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6C2-C34D-4058-9087-3C2C2C580EDD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BD23-84A6-4AD0-B01D-DB9860064E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7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6C2-C34D-4058-9087-3C2C2C580EDD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BD23-84A6-4AD0-B01D-DB9860064E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57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6C2-C34D-4058-9087-3C2C2C580EDD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BD23-84A6-4AD0-B01D-DB9860064E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29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6C2-C34D-4058-9087-3C2C2C580EDD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BD23-84A6-4AD0-B01D-DB9860064E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41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6C2-C34D-4058-9087-3C2C2C580EDD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BD23-84A6-4AD0-B01D-DB9860064E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10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6C2-C34D-4058-9087-3C2C2C580EDD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BD23-84A6-4AD0-B01D-DB9860064E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59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26C2-C34D-4058-9087-3C2C2C580EDD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BD23-84A6-4AD0-B01D-DB9860064E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41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026C2-C34D-4058-9087-3C2C2C580EDD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7BD23-84A6-4AD0-B01D-DB9860064E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4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23" y="2165285"/>
            <a:ext cx="9588583" cy="301919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04513" y="474453"/>
            <a:ext cx="773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Cycle: Environnement  – </a:t>
            </a:r>
            <a:r>
              <a:rPr lang="fr-FR" dirty="0" smtClean="0"/>
              <a:t>debug</a:t>
            </a:r>
            <a:r>
              <a:rPr lang="fr-FR" dirty="0" smtClean="0"/>
              <a:t>_1 =&gt; </a:t>
            </a:r>
            <a:r>
              <a:rPr lang="fr-FR" smtClean="0"/>
              <a:t>Corriger l’erreur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93061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germanlinux@yahoo.fr</dc:creator>
  <cp:lastModifiedBy>germanlinux@yahoo.fr</cp:lastModifiedBy>
  <cp:revision>1</cp:revision>
  <dcterms:created xsi:type="dcterms:W3CDTF">2023-06-18T16:53:35Z</dcterms:created>
  <dcterms:modified xsi:type="dcterms:W3CDTF">2023-06-18T16:54:17Z</dcterms:modified>
</cp:coreProperties>
</file>