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F203-C274-4A29-A852-581CDFC40DB3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5D24-6695-4CB4-9DBF-4E8E988FE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11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F203-C274-4A29-A852-581CDFC40DB3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5D24-6695-4CB4-9DBF-4E8E988FE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16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F203-C274-4A29-A852-581CDFC40DB3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5D24-6695-4CB4-9DBF-4E8E988FE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37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F203-C274-4A29-A852-581CDFC40DB3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5D24-6695-4CB4-9DBF-4E8E988FE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4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F203-C274-4A29-A852-581CDFC40DB3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5D24-6695-4CB4-9DBF-4E8E988FE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28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F203-C274-4A29-A852-581CDFC40DB3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5D24-6695-4CB4-9DBF-4E8E988FE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F203-C274-4A29-A852-581CDFC40DB3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5D24-6695-4CB4-9DBF-4E8E988FE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94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F203-C274-4A29-A852-581CDFC40DB3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5D24-6695-4CB4-9DBF-4E8E988FE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50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F203-C274-4A29-A852-581CDFC40DB3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5D24-6695-4CB4-9DBF-4E8E988FE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22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F203-C274-4A29-A852-581CDFC40DB3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5D24-6695-4CB4-9DBF-4E8E988FE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78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F203-C274-4A29-A852-581CDFC40DB3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5D24-6695-4CB4-9DBF-4E8E988FE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30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F203-C274-4A29-A852-581CDFC40DB3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5D24-6695-4CB4-9DBF-4E8E988FE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06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tiquette 4"/>
          <p:cNvSpPr/>
          <p:nvPr/>
        </p:nvSpPr>
        <p:spPr>
          <a:xfrm>
            <a:off x="2548818" y="5389975"/>
            <a:ext cx="1397479" cy="957532"/>
          </a:xfrm>
          <a:prstGeom prst="plaqu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Daily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meeting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Étiquette 10"/>
          <p:cNvSpPr/>
          <p:nvPr/>
        </p:nvSpPr>
        <p:spPr>
          <a:xfrm>
            <a:off x="4229531" y="5389975"/>
            <a:ext cx="1397479" cy="957532"/>
          </a:xfrm>
          <a:prstGeom prst="plaqu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Aide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Étiquette 11"/>
          <p:cNvSpPr/>
          <p:nvPr/>
        </p:nvSpPr>
        <p:spPr>
          <a:xfrm>
            <a:off x="5910244" y="5441733"/>
            <a:ext cx="1397479" cy="957532"/>
          </a:xfrm>
          <a:prstGeom prst="plaqu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Refac-torisation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Étiquette 12"/>
          <p:cNvSpPr/>
          <p:nvPr/>
        </p:nvSpPr>
        <p:spPr>
          <a:xfrm>
            <a:off x="7590957" y="5441733"/>
            <a:ext cx="1397479" cy="957532"/>
          </a:xfrm>
          <a:prstGeom prst="plaqu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Pairing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Étiquette 13"/>
          <p:cNvSpPr/>
          <p:nvPr/>
        </p:nvSpPr>
        <p:spPr>
          <a:xfrm>
            <a:off x="9271670" y="5389975"/>
            <a:ext cx="1397479" cy="957532"/>
          </a:xfrm>
          <a:prstGeom prst="plaqu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Bug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Étiquette 14"/>
          <p:cNvSpPr/>
          <p:nvPr/>
        </p:nvSpPr>
        <p:spPr>
          <a:xfrm>
            <a:off x="868105" y="5389975"/>
            <a:ext cx="1397479" cy="957532"/>
          </a:xfrm>
          <a:prstGeom prst="plaqu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Expertise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Étiquette 15"/>
          <p:cNvSpPr/>
          <p:nvPr/>
        </p:nvSpPr>
        <p:spPr>
          <a:xfrm>
            <a:off x="868105" y="4170775"/>
            <a:ext cx="1397479" cy="957532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Expertise N1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Étiquette 16"/>
          <p:cNvSpPr/>
          <p:nvPr/>
        </p:nvSpPr>
        <p:spPr>
          <a:xfrm>
            <a:off x="868105" y="2914193"/>
            <a:ext cx="1397479" cy="957532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Expertise N1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Étiquette 17"/>
          <p:cNvSpPr/>
          <p:nvPr/>
        </p:nvSpPr>
        <p:spPr>
          <a:xfrm>
            <a:off x="868105" y="1694993"/>
            <a:ext cx="1397479" cy="957532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Expertise N1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Étiquette 18"/>
          <p:cNvSpPr/>
          <p:nvPr/>
        </p:nvSpPr>
        <p:spPr>
          <a:xfrm>
            <a:off x="868105" y="475793"/>
            <a:ext cx="1397479" cy="957532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Expertise N1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18093" y="5241141"/>
            <a:ext cx="10455215" cy="36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409467" y="475793"/>
            <a:ext cx="17253" cy="587171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Étiquette 23"/>
          <p:cNvSpPr/>
          <p:nvPr/>
        </p:nvSpPr>
        <p:spPr>
          <a:xfrm>
            <a:off x="2548818" y="4170775"/>
            <a:ext cx="1397479" cy="957532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Expertise N2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Étiquette 24"/>
          <p:cNvSpPr/>
          <p:nvPr/>
        </p:nvSpPr>
        <p:spPr>
          <a:xfrm>
            <a:off x="2548818" y="2914193"/>
            <a:ext cx="1397479" cy="957532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Expertise N2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Étiquette 25"/>
          <p:cNvSpPr/>
          <p:nvPr/>
        </p:nvSpPr>
        <p:spPr>
          <a:xfrm>
            <a:off x="2548818" y="1694993"/>
            <a:ext cx="1397479" cy="957532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Expertise N2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Étiquette 26"/>
          <p:cNvSpPr/>
          <p:nvPr/>
        </p:nvSpPr>
        <p:spPr>
          <a:xfrm>
            <a:off x="2548818" y="475793"/>
            <a:ext cx="1397479" cy="957532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Expertise N2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Étiquette 27"/>
          <p:cNvSpPr/>
          <p:nvPr/>
        </p:nvSpPr>
        <p:spPr>
          <a:xfrm>
            <a:off x="4229531" y="4110580"/>
            <a:ext cx="1397479" cy="957532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Expertise N3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Étiquette 28"/>
          <p:cNvSpPr/>
          <p:nvPr/>
        </p:nvSpPr>
        <p:spPr>
          <a:xfrm>
            <a:off x="4229531" y="2853998"/>
            <a:ext cx="1397479" cy="957532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Expertise N3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Étiquette 29"/>
          <p:cNvSpPr/>
          <p:nvPr/>
        </p:nvSpPr>
        <p:spPr>
          <a:xfrm>
            <a:off x="4229531" y="1693745"/>
            <a:ext cx="1397479" cy="957532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Expertise N3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Étiquette 30"/>
          <p:cNvSpPr/>
          <p:nvPr/>
        </p:nvSpPr>
        <p:spPr>
          <a:xfrm>
            <a:off x="4229531" y="475793"/>
            <a:ext cx="1397479" cy="957532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Expertise N3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508" y="699312"/>
            <a:ext cx="6188070" cy="41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32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2</cp:revision>
  <dcterms:created xsi:type="dcterms:W3CDTF">2023-05-26T14:08:13Z</dcterms:created>
  <dcterms:modified xsi:type="dcterms:W3CDTF">2023-05-26T14:20:57Z</dcterms:modified>
</cp:coreProperties>
</file>