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3AC6-FA73-4844-B9A5-E46996D28858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04513" y="474453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err="1" smtClean="0"/>
              <a:t>env</a:t>
            </a:r>
            <a:r>
              <a:rPr lang="fr-FR" dirty="0" smtClean="0"/>
              <a:t> – refact_2 =&gt; </a:t>
            </a:r>
            <a:r>
              <a:rPr lang="fr-FR" dirty="0" err="1" smtClean="0"/>
              <a:t>refactorisez</a:t>
            </a:r>
            <a:r>
              <a:rPr lang="fr-FR" dirty="0" smtClean="0"/>
              <a:t> les deux boucles FOR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4" y="1399629"/>
            <a:ext cx="6442313" cy="32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5</cp:revision>
  <dcterms:created xsi:type="dcterms:W3CDTF">2023-06-13T12:24:28Z</dcterms:created>
  <dcterms:modified xsi:type="dcterms:W3CDTF">2023-06-25T08:53:56Z</dcterms:modified>
</cp:coreProperties>
</file>