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8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0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4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84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6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8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98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1563-5C57-4093-9C7E-19DE1D6218E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2D95-6D8B-42E6-8DE7-2C246B91C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6" y="2364516"/>
            <a:ext cx="4292486" cy="14282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04513" y="474453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</a:t>
            </a:r>
            <a:r>
              <a:rPr lang="fr-FR" dirty="0" smtClean="0"/>
              <a:t>réalisation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smtClean="0"/>
              <a:t>refact_1 </a:t>
            </a:r>
            <a:r>
              <a:rPr lang="fr-FR" dirty="0" smtClean="0"/>
              <a:t>=&gt; </a:t>
            </a:r>
            <a:r>
              <a:rPr lang="fr-FR" dirty="0" err="1" smtClean="0"/>
              <a:t>refactorisez</a:t>
            </a:r>
            <a:r>
              <a:rPr lang="fr-FR" smtClean="0"/>
              <a:t> </a:t>
            </a:r>
            <a:r>
              <a:rPr lang="fr-FR" smtClean="0"/>
              <a:t>le </a:t>
            </a:r>
            <a:r>
              <a:rPr lang="fr-FR" dirty="0" smtClean="0"/>
              <a:t>FOR  en </a:t>
            </a:r>
            <a:r>
              <a:rPr lang="fr-FR" dirty="0" err="1" smtClean="0"/>
              <a:t>listcomp</a:t>
            </a:r>
            <a:r>
              <a:rPr lang="fr-FR" dirty="0" smtClean="0"/>
              <a:t> (1 seule ligne)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5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2</cp:revision>
  <dcterms:created xsi:type="dcterms:W3CDTF">2023-06-25T08:51:55Z</dcterms:created>
  <dcterms:modified xsi:type="dcterms:W3CDTF">2023-06-25T08:53:40Z</dcterms:modified>
</cp:coreProperties>
</file>