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EBCF-C049-4223-9C43-E98D1595378E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E112-3FD2-4AF3-905E-4EBB481A6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27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EBCF-C049-4223-9C43-E98D1595378E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E112-3FD2-4AF3-905E-4EBB481A6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58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EBCF-C049-4223-9C43-E98D1595378E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E112-3FD2-4AF3-905E-4EBB481A6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35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EBCF-C049-4223-9C43-E98D1595378E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E112-3FD2-4AF3-905E-4EBB481A6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36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EBCF-C049-4223-9C43-E98D1595378E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E112-3FD2-4AF3-905E-4EBB481A6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25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EBCF-C049-4223-9C43-E98D1595378E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E112-3FD2-4AF3-905E-4EBB481A6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55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EBCF-C049-4223-9C43-E98D1595378E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E112-3FD2-4AF3-905E-4EBB481A6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04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EBCF-C049-4223-9C43-E98D1595378E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E112-3FD2-4AF3-905E-4EBB481A6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30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EBCF-C049-4223-9C43-E98D1595378E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E112-3FD2-4AF3-905E-4EBB481A6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20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EBCF-C049-4223-9C43-E98D1595378E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E112-3FD2-4AF3-905E-4EBB481A6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89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EBCF-C049-4223-9C43-E98D1595378E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E112-3FD2-4AF3-905E-4EBB481A6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52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EBCF-C049-4223-9C43-E98D1595378E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E112-3FD2-4AF3-905E-4EBB481A6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57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89" y="1431856"/>
            <a:ext cx="5313884" cy="52215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04513" y="474453"/>
            <a:ext cx="773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Cycle: </a:t>
            </a:r>
            <a:r>
              <a:rPr lang="fr-FR" dirty="0" smtClean="0"/>
              <a:t>Environnement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fr-FR" dirty="0" smtClean="0"/>
              <a:t>refact_1 </a:t>
            </a:r>
            <a:r>
              <a:rPr lang="fr-FR" dirty="0" smtClean="0"/>
              <a:t>=&gt; </a:t>
            </a:r>
            <a:r>
              <a:rPr lang="fr-FR" dirty="0" err="1" smtClean="0"/>
              <a:t>refactorisez</a:t>
            </a:r>
            <a:r>
              <a:rPr lang="fr-FR" dirty="0" smtClean="0"/>
              <a:t> le constructeur de la </a:t>
            </a:r>
            <a:r>
              <a:rPr lang="fr-FR" smtClean="0"/>
              <a:t>classe Volume </a:t>
            </a:r>
            <a:r>
              <a:rPr lang="fr-FR" dirty="0" smtClean="0"/>
              <a:t>en utilisant super().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15979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germanlinux@yahoo.fr</dc:creator>
  <cp:lastModifiedBy>germanlinux@yahoo.fr</cp:lastModifiedBy>
  <cp:revision>2</cp:revision>
  <dcterms:created xsi:type="dcterms:W3CDTF">2023-06-15T17:15:21Z</dcterms:created>
  <dcterms:modified xsi:type="dcterms:W3CDTF">2023-06-15T17:19:32Z</dcterms:modified>
</cp:coreProperties>
</file>