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69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9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51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7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9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73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FE41-0665-4ECB-95A8-4EC05B771C8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E9E3-A4D3-4EBD-BD3C-6749C55BE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8" y="1374304"/>
            <a:ext cx="10334019" cy="509550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46053" y="327804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conception – debug1 =&gt; Corrigez le 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632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2</cp:revision>
  <dcterms:created xsi:type="dcterms:W3CDTF">2023-06-08T07:04:32Z</dcterms:created>
  <dcterms:modified xsi:type="dcterms:W3CDTF">2023-06-08T07:06:03Z</dcterms:modified>
</cp:coreProperties>
</file>