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BE9"/>
    <a:srgbClr val="FFFF00"/>
    <a:srgbClr val="1C0101"/>
    <a:srgbClr val="300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05072C-6B38-4719-A23D-9F8BB02F9B8A}" v="74" dt="2023-11-28T15:59:09.112"/>
    <p1510:client id="{B5FB0330-47F9-005D-1E9A-9A9E3CA08012}" v="1196" dt="2023-11-28T17:06:23.6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253104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12197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97298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11880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598155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291287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246209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743689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70088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40579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120877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C010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dirty="0"/>
          </a:p>
        </p:txBody>
      </p:sp>
    </p:spTree>
    <p:extLst>
      <p:ext uri="{BB962C8B-B14F-4D97-AF65-F5344CB8AC3E}">
        <p14:creationId xmlns:p14="http://schemas.microsoft.com/office/powerpoint/2010/main" val="53885201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038729"/>
            <a:ext cx="9144000" cy="2387600"/>
          </a:xfrm>
        </p:spPr>
        <p:txBody>
          <a:bodyPr/>
          <a:lstStyle/>
          <a:p>
            <a:r>
              <a:rPr lang="de-DE" dirty="0">
                <a:solidFill>
                  <a:schemeClr val="bg1"/>
                </a:solidFill>
                <a:cs typeface="Calibri Light"/>
              </a:rPr>
              <a:t>Ollie</a:t>
            </a:r>
          </a:p>
        </p:txBody>
      </p:sp>
      <p:sp>
        <p:nvSpPr>
          <p:cNvPr id="6" name="Título 1">
            <a:extLst>
              <a:ext uri="{FF2B5EF4-FFF2-40B4-BE49-F238E27FC236}">
                <a16:creationId xmlns:a16="http://schemas.microsoft.com/office/drawing/2014/main" id="{F8B698C9-0C16-5A42-12DE-19D5A305574A}"/>
              </a:ext>
            </a:extLst>
          </p:cNvPr>
          <p:cNvSpPr txBox="1">
            <a:spLocks/>
          </p:cNvSpPr>
          <p:nvPr/>
        </p:nvSpPr>
        <p:spPr>
          <a:xfrm>
            <a:off x="5010150" y="6382254"/>
            <a:ext cx="2171700" cy="18732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1000" dirty="0">
                <a:solidFill>
                  <a:schemeClr val="bg1"/>
                </a:solidFill>
                <a:cs typeface="Calibri Light"/>
              </a:rPr>
              <a:t>Lucas Germano 1ADSC</a:t>
            </a:r>
          </a:p>
        </p:txBody>
      </p:sp>
    </p:spTree>
    <p:extLst>
      <p:ext uri="{BB962C8B-B14F-4D97-AF65-F5344CB8AC3E}">
        <p14:creationId xmlns:p14="http://schemas.microsoft.com/office/powerpoint/2010/main" val="221086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374316-1C96-E11F-87F8-2E420282F36F}"/>
              </a:ext>
            </a:extLst>
          </p:cNvPr>
          <p:cNvSpPr>
            <a:spLocks noGrp="1"/>
          </p:cNvSpPr>
          <p:nvPr>
            <p:ph type="title"/>
          </p:nvPr>
        </p:nvSpPr>
        <p:spPr>
          <a:xfrm>
            <a:off x="838200" y="186995"/>
            <a:ext cx="10515600" cy="1325563"/>
          </a:xfrm>
        </p:spPr>
        <p:txBody>
          <a:bodyPr/>
          <a:lstStyle/>
          <a:p>
            <a:r>
              <a:rPr lang="pt-BR">
                <a:highlight>
                  <a:srgbClr val="EDEBE9"/>
                </a:highlight>
                <a:cs typeface="Calibri Light"/>
              </a:rPr>
              <a:t>Contexto</a:t>
            </a:r>
          </a:p>
        </p:txBody>
      </p:sp>
      <p:pic>
        <p:nvPicPr>
          <p:cNvPr id="4" name="Imagem 3" descr="Homem ao lado de uma piscina&#10;&#10;Descrição gerada automaticamente">
            <a:extLst>
              <a:ext uri="{FF2B5EF4-FFF2-40B4-BE49-F238E27FC236}">
                <a16:creationId xmlns:a16="http://schemas.microsoft.com/office/drawing/2014/main" id="{AF501339-FA67-B8D4-DF10-DCA5621D93CF}"/>
              </a:ext>
            </a:extLst>
          </p:cNvPr>
          <p:cNvPicPr>
            <a:picLocks noChangeAspect="1"/>
          </p:cNvPicPr>
          <p:nvPr/>
        </p:nvPicPr>
        <p:blipFill>
          <a:blip r:embed="rId2"/>
          <a:stretch>
            <a:fillRect/>
          </a:stretch>
        </p:blipFill>
        <p:spPr>
          <a:xfrm>
            <a:off x="376052" y="4860458"/>
            <a:ext cx="2359916" cy="1592407"/>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0" name="Espaço Reservado para Conteúdo 9" descr="Pessoas andando de skate na rua&#10;&#10;Descrição gerada automaticamente">
            <a:extLst>
              <a:ext uri="{FF2B5EF4-FFF2-40B4-BE49-F238E27FC236}">
                <a16:creationId xmlns:a16="http://schemas.microsoft.com/office/drawing/2014/main" id="{8D61E5AA-A2C1-47E3-5CC7-AE646DD69463}"/>
              </a:ext>
            </a:extLst>
          </p:cNvPr>
          <p:cNvPicPr>
            <a:picLocks noGrp="1" noChangeAspect="1"/>
          </p:cNvPicPr>
          <p:nvPr>
            <p:ph idx="1"/>
          </p:nvPr>
        </p:nvPicPr>
        <p:blipFill>
          <a:blip r:embed="rId3"/>
          <a:stretch>
            <a:fillRect/>
          </a:stretch>
        </p:blipFill>
        <p:spPr>
          <a:xfrm>
            <a:off x="9252858" y="4732542"/>
            <a:ext cx="2424546" cy="1367789"/>
          </a:xfrm>
        </p:spPr>
      </p:pic>
      <p:sp>
        <p:nvSpPr>
          <p:cNvPr id="7" name="Estrela: 5 Pontas 6">
            <a:extLst>
              <a:ext uri="{FF2B5EF4-FFF2-40B4-BE49-F238E27FC236}">
                <a16:creationId xmlns:a16="http://schemas.microsoft.com/office/drawing/2014/main" id="{86C85DF5-0EDB-F29B-C075-936E87BF658C}"/>
              </a:ext>
            </a:extLst>
          </p:cNvPr>
          <p:cNvSpPr/>
          <p:nvPr/>
        </p:nvSpPr>
        <p:spPr>
          <a:xfrm rot="1440000">
            <a:off x="11134346" y="4198933"/>
            <a:ext cx="959922" cy="880753"/>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a:extLst>
              <a:ext uri="{FF2B5EF4-FFF2-40B4-BE49-F238E27FC236}">
                <a16:creationId xmlns:a16="http://schemas.microsoft.com/office/drawing/2014/main" id="{AFD48096-0BED-751A-5239-51B41D558616}"/>
              </a:ext>
            </a:extLst>
          </p:cNvPr>
          <p:cNvSpPr txBox="1"/>
          <p:nvPr/>
        </p:nvSpPr>
        <p:spPr>
          <a:xfrm>
            <a:off x="2404753" y="4571999"/>
            <a:ext cx="969816" cy="52322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BR" sz="2800" dirty="0">
                <a:solidFill>
                  <a:schemeClr val="bg1"/>
                </a:solidFill>
                <a:cs typeface="Calibri"/>
              </a:rPr>
              <a:t>70s</a:t>
            </a:r>
          </a:p>
        </p:txBody>
      </p:sp>
      <p:sp>
        <p:nvSpPr>
          <p:cNvPr id="12" name="CaixaDeTexto 11">
            <a:extLst>
              <a:ext uri="{FF2B5EF4-FFF2-40B4-BE49-F238E27FC236}">
                <a16:creationId xmlns:a16="http://schemas.microsoft.com/office/drawing/2014/main" id="{E0392E3D-9194-862C-541F-9B554DA0998C}"/>
              </a:ext>
            </a:extLst>
          </p:cNvPr>
          <p:cNvSpPr txBox="1"/>
          <p:nvPr/>
        </p:nvSpPr>
        <p:spPr>
          <a:xfrm>
            <a:off x="9767454" y="59376"/>
            <a:ext cx="242454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b="1" dirty="0">
                <a:solidFill>
                  <a:schemeClr val="bg1"/>
                </a:solidFill>
                <a:cs typeface="Calibri"/>
              </a:rPr>
              <a:t>ODS ONU</a:t>
            </a:r>
          </a:p>
          <a:p>
            <a:pPr algn="ctr"/>
            <a:endParaRPr lang="pt-BR" b="1" dirty="0">
              <a:solidFill>
                <a:schemeClr val="bg1"/>
              </a:solidFill>
              <a:cs typeface="Calibri"/>
            </a:endParaRPr>
          </a:p>
          <a:p>
            <a:pPr algn="ctr"/>
            <a:r>
              <a:rPr lang="pt-BR" sz="1200" dirty="0">
                <a:solidFill>
                  <a:schemeClr val="bg1"/>
                </a:solidFill>
                <a:cs typeface="Calibri"/>
              </a:rPr>
              <a:t>REDUÇÃO DAS DESIGUALDADES</a:t>
            </a:r>
          </a:p>
        </p:txBody>
      </p:sp>
      <p:sp>
        <p:nvSpPr>
          <p:cNvPr id="13" name="CaixaDeTexto 12">
            <a:extLst>
              <a:ext uri="{FF2B5EF4-FFF2-40B4-BE49-F238E27FC236}">
                <a16:creationId xmlns:a16="http://schemas.microsoft.com/office/drawing/2014/main" id="{3C68681E-291D-979A-602C-5C72F40028DA}"/>
              </a:ext>
            </a:extLst>
          </p:cNvPr>
          <p:cNvSpPr txBox="1"/>
          <p:nvPr/>
        </p:nvSpPr>
        <p:spPr>
          <a:xfrm>
            <a:off x="801584" y="1207324"/>
            <a:ext cx="996537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dirty="0">
                <a:solidFill>
                  <a:schemeClr val="bg1"/>
                </a:solidFill>
                <a:latin typeface="Arial"/>
                <a:ea typeface="+mn-lt"/>
                <a:cs typeface="+mn-lt"/>
              </a:rPr>
              <a:t>O skate surgiu na década de 1940, na Califórnia, Estados Unidos, como uma alternativa para os surfistas praticarem quando as ondas estavam fracas. Inspirados pelo surf, esses pioneiros fixaram rodas de metal em tábuas de madeira, criando os primeiros skates. Nas décadas de 1960 e 1970, o skate se consolidou como uma subcultura única, afastando-se das raízes do surf e desenvolvendo seu próprio estilo.</a:t>
            </a:r>
          </a:p>
          <a:p>
            <a:endParaRPr lang="pt-BR" dirty="0">
              <a:solidFill>
                <a:schemeClr val="bg1"/>
              </a:solidFill>
              <a:latin typeface="Arial"/>
              <a:ea typeface="+mn-lt"/>
              <a:cs typeface="+mn-lt"/>
            </a:endParaRPr>
          </a:p>
          <a:p>
            <a:r>
              <a:rPr lang="pt-BR" dirty="0">
                <a:solidFill>
                  <a:schemeClr val="bg1"/>
                </a:solidFill>
                <a:latin typeface="Arial"/>
                <a:ea typeface="+mn-lt"/>
                <a:cs typeface="+mn-lt"/>
              </a:rPr>
              <a:t>Na década de 1980, o skate experimentou um boom de popularidade, com a criação de competições e o surgimento de ícones como Tony Hawk. Nesse período, houve avanços tecnológicos, como rodas e shapes aprimorados. </a:t>
            </a:r>
          </a:p>
          <a:p>
            <a:endParaRPr lang="pt-BR" dirty="0">
              <a:solidFill>
                <a:schemeClr val="bg1"/>
              </a:solidFill>
              <a:latin typeface="Arial"/>
              <a:ea typeface="+mn-lt"/>
              <a:cs typeface="+mn-lt"/>
            </a:endParaRPr>
          </a:p>
          <a:p>
            <a:r>
              <a:rPr lang="pt-BR" dirty="0">
                <a:solidFill>
                  <a:schemeClr val="bg1"/>
                </a:solidFill>
                <a:latin typeface="Arial"/>
                <a:ea typeface="+mn-lt"/>
                <a:cs typeface="+mn-lt"/>
              </a:rPr>
              <a:t>Hoje, o skate é praticado globalmente, com uma cultura vibrante e diversos estilos. Tornou-se uma forma de expressão artística, com skatistas influenciando a moda, música e arte. </a:t>
            </a:r>
            <a:endParaRPr lang="pt-BR">
              <a:solidFill>
                <a:schemeClr val="bg1"/>
              </a:solidFill>
              <a:latin typeface="Arial"/>
            </a:endParaRPr>
          </a:p>
        </p:txBody>
      </p:sp>
    </p:spTree>
    <p:extLst>
      <p:ext uri="{BB962C8B-B14F-4D97-AF65-F5344CB8AC3E}">
        <p14:creationId xmlns:p14="http://schemas.microsoft.com/office/powerpoint/2010/main" val="1339285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AEB2A9-1646-2DFB-1301-11BF63F21D07}"/>
              </a:ext>
            </a:extLst>
          </p:cNvPr>
          <p:cNvSpPr>
            <a:spLocks noGrp="1"/>
          </p:cNvSpPr>
          <p:nvPr>
            <p:ph type="title"/>
          </p:nvPr>
        </p:nvSpPr>
        <p:spPr/>
        <p:txBody>
          <a:bodyPr/>
          <a:lstStyle/>
          <a:p>
            <a:r>
              <a:rPr lang="pt-BR" dirty="0">
                <a:solidFill>
                  <a:schemeClr val="tx1">
                    <a:lumMod val="95000"/>
                    <a:lumOff val="5000"/>
                  </a:schemeClr>
                </a:solidFill>
                <a:highlight>
                  <a:srgbClr val="EDEBE9"/>
                </a:highlight>
                <a:cs typeface="Calibri Light"/>
              </a:rPr>
              <a:t>Superação</a:t>
            </a:r>
          </a:p>
        </p:txBody>
      </p:sp>
      <p:sp>
        <p:nvSpPr>
          <p:cNvPr id="3" name="Espaço Reservado para Conteúdo 2">
            <a:extLst>
              <a:ext uri="{FF2B5EF4-FFF2-40B4-BE49-F238E27FC236}">
                <a16:creationId xmlns:a16="http://schemas.microsoft.com/office/drawing/2014/main" id="{4243D100-0576-C4AC-A810-7CBC84410E0D}"/>
              </a:ext>
            </a:extLst>
          </p:cNvPr>
          <p:cNvSpPr>
            <a:spLocks noGrp="1"/>
          </p:cNvSpPr>
          <p:nvPr>
            <p:ph idx="1"/>
          </p:nvPr>
        </p:nvSpPr>
        <p:spPr/>
        <p:txBody>
          <a:bodyPr vert="horz" lIns="91440" tIns="45720" rIns="91440" bIns="45720" rtlCol="0" anchor="t">
            <a:normAutofit/>
          </a:bodyPr>
          <a:lstStyle/>
          <a:p>
            <a:pPr marL="0" indent="0">
              <a:buNone/>
            </a:pPr>
            <a:r>
              <a:rPr lang="pt-BR" dirty="0">
                <a:solidFill>
                  <a:schemeClr val="bg1"/>
                </a:solidFill>
                <a:cs typeface="Calibri"/>
              </a:rPr>
              <a:t>Minha maior superação nesse desafio foi abordar esse tema de uma forma mais leve, por conta da cena do skate ser marginalizada, consegui realizar esse projeto da forma que eu esperava que seria, mas já penso em melhorar.</a:t>
            </a:r>
            <a:endParaRPr lang="pt-BR" dirty="0">
              <a:solidFill>
                <a:schemeClr val="bg1"/>
              </a:solidFill>
            </a:endParaRPr>
          </a:p>
          <a:p>
            <a:pPr marL="0" indent="0">
              <a:buNone/>
            </a:pPr>
            <a:r>
              <a:rPr lang="pt-BR" dirty="0">
                <a:solidFill>
                  <a:schemeClr val="bg1"/>
                </a:solidFill>
                <a:cs typeface="Calibri"/>
              </a:rPr>
              <a:t>"Se for para fazer, faça bem feito".</a:t>
            </a:r>
          </a:p>
        </p:txBody>
      </p:sp>
      <p:pic>
        <p:nvPicPr>
          <p:cNvPr id="4" name="Imagem 3" descr="Pessoas segurando um guarda-chuva&#10;&#10;Descrição gerada automaticamente">
            <a:extLst>
              <a:ext uri="{FF2B5EF4-FFF2-40B4-BE49-F238E27FC236}">
                <a16:creationId xmlns:a16="http://schemas.microsoft.com/office/drawing/2014/main" id="{DD052338-08C2-3857-653C-29C76D277337}"/>
              </a:ext>
            </a:extLst>
          </p:cNvPr>
          <p:cNvPicPr>
            <a:picLocks noChangeAspect="1"/>
          </p:cNvPicPr>
          <p:nvPr/>
        </p:nvPicPr>
        <p:blipFill>
          <a:blip r:embed="rId2"/>
          <a:stretch>
            <a:fillRect/>
          </a:stretch>
        </p:blipFill>
        <p:spPr>
          <a:xfrm>
            <a:off x="9339745" y="3811086"/>
            <a:ext cx="2029072" cy="2547668"/>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2347913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8D3DE5-E941-7960-FFF0-8E65EB34F814}"/>
              </a:ext>
            </a:extLst>
          </p:cNvPr>
          <p:cNvSpPr>
            <a:spLocks noGrp="1"/>
          </p:cNvSpPr>
          <p:nvPr>
            <p:ph type="title"/>
          </p:nvPr>
        </p:nvSpPr>
        <p:spPr/>
        <p:txBody>
          <a:bodyPr/>
          <a:lstStyle/>
          <a:p>
            <a:r>
              <a:rPr lang="pt-BR" dirty="0">
                <a:highlight>
                  <a:srgbClr val="EDEBE9"/>
                </a:highlight>
                <a:cs typeface="Calibri Light"/>
              </a:rPr>
              <a:t>Dificuldade</a:t>
            </a:r>
          </a:p>
        </p:txBody>
      </p:sp>
      <p:sp>
        <p:nvSpPr>
          <p:cNvPr id="3" name="Espaço Reservado para Conteúdo 2">
            <a:extLst>
              <a:ext uri="{FF2B5EF4-FFF2-40B4-BE49-F238E27FC236}">
                <a16:creationId xmlns:a16="http://schemas.microsoft.com/office/drawing/2014/main" id="{2CBE0D93-E538-7F7C-6A19-104CCC8AAE47}"/>
              </a:ext>
            </a:extLst>
          </p:cNvPr>
          <p:cNvSpPr>
            <a:spLocks noGrp="1"/>
          </p:cNvSpPr>
          <p:nvPr>
            <p:ph idx="1"/>
          </p:nvPr>
        </p:nvSpPr>
        <p:spPr/>
        <p:txBody>
          <a:bodyPr vert="horz" lIns="91440" tIns="45720" rIns="91440" bIns="45720" rtlCol="0" anchor="t">
            <a:normAutofit/>
          </a:bodyPr>
          <a:lstStyle/>
          <a:p>
            <a:pPr marL="0" indent="0">
              <a:buNone/>
            </a:pPr>
            <a:r>
              <a:rPr lang="pt-BR" dirty="0">
                <a:solidFill>
                  <a:schemeClr val="bg1"/>
                </a:solidFill>
                <a:cs typeface="Calibri"/>
              </a:rPr>
              <a:t>Minha maior dificuldade, foi juntar as ideias e colocar todas no site, de início fiquei um pouco perdido, pois não sabia se a ideia estava boa.</a:t>
            </a:r>
          </a:p>
          <a:p>
            <a:pPr marL="0" indent="0">
              <a:buNone/>
            </a:pPr>
            <a:r>
              <a:rPr lang="pt-BR" dirty="0">
                <a:solidFill>
                  <a:schemeClr val="bg1"/>
                </a:solidFill>
                <a:cs typeface="Calibri"/>
              </a:rPr>
              <a:t>Depois de muitas ideias, lembrei quando eu ficava na pista de skate, pensando - "Se eu fosse fazer algum projeto que envolva o skate, como eu faria?". </a:t>
            </a:r>
          </a:p>
          <a:p>
            <a:pPr marL="0" indent="0">
              <a:buNone/>
            </a:pPr>
            <a:r>
              <a:rPr lang="pt-BR" dirty="0">
                <a:solidFill>
                  <a:schemeClr val="bg1"/>
                </a:solidFill>
                <a:cs typeface="Calibri"/>
              </a:rPr>
              <a:t>Com essa lembrança, consegui desenvolver meu projeto desta forma.</a:t>
            </a:r>
          </a:p>
        </p:txBody>
      </p:sp>
      <p:pic>
        <p:nvPicPr>
          <p:cNvPr id="5" name="Imagem 4" descr="Uma imagem contendo foto, edifício, banco, flor&#10;&#10;Descrição gerada automaticamente">
            <a:extLst>
              <a:ext uri="{FF2B5EF4-FFF2-40B4-BE49-F238E27FC236}">
                <a16:creationId xmlns:a16="http://schemas.microsoft.com/office/drawing/2014/main" id="{295571E3-F0C5-79DC-92F0-28FAD55859D9}"/>
              </a:ext>
            </a:extLst>
          </p:cNvPr>
          <p:cNvPicPr>
            <a:picLocks noChangeAspect="1"/>
          </p:cNvPicPr>
          <p:nvPr/>
        </p:nvPicPr>
        <p:blipFill rotWithShape="1">
          <a:blip r:embed="rId2"/>
          <a:srcRect l="24724" t="9620" r="27373" b="8861"/>
          <a:stretch/>
        </p:blipFill>
        <p:spPr>
          <a:xfrm>
            <a:off x="535222" y="4612710"/>
            <a:ext cx="1275742" cy="1882541"/>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77452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9184FA-DC95-5224-0A61-2AC54322AF40}"/>
              </a:ext>
            </a:extLst>
          </p:cNvPr>
          <p:cNvSpPr>
            <a:spLocks noGrp="1"/>
          </p:cNvSpPr>
          <p:nvPr>
            <p:ph type="title"/>
          </p:nvPr>
        </p:nvSpPr>
        <p:spPr/>
        <p:txBody>
          <a:bodyPr/>
          <a:lstStyle/>
          <a:p>
            <a:pPr algn="ctr"/>
            <a:r>
              <a:rPr lang="pt-BR" b="1" dirty="0">
                <a:solidFill>
                  <a:schemeClr val="bg1"/>
                </a:solidFill>
                <a:cs typeface="Calibri Light"/>
              </a:rPr>
              <a:t>Agradecimentos</a:t>
            </a:r>
            <a:endParaRPr lang="pt-BR" b="1">
              <a:solidFill>
                <a:schemeClr val="bg1"/>
              </a:solidFill>
              <a:cs typeface="Calibri Light"/>
            </a:endParaRPr>
          </a:p>
        </p:txBody>
      </p:sp>
      <p:sp>
        <p:nvSpPr>
          <p:cNvPr id="3" name="Espaço Reservado para Conteúdo 2">
            <a:extLst>
              <a:ext uri="{FF2B5EF4-FFF2-40B4-BE49-F238E27FC236}">
                <a16:creationId xmlns:a16="http://schemas.microsoft.com/office/drawing/2014/main" id="{0D2F2C88-1221-1E73-BBEB-4FE816D9047D}"/>
              </a:ext>
            </a:extLst>
          </p:cNvPr>
          <p:cNvSpPr>
            <a:spLocks noGrp="1"/>
          </p:cNvSpPr>
          <p:nvPr>
            <p:ph idx="1"/>
          </p:nvPr>
        </p:nvSpPr>
        <p:spPr/>
        <p:txBody>
          <a:bodyPr vert="horz" lIns="91440" tIns="45720" rIns="91440" bIns="45720" rtlCol="0" anchor="t">
            <a:normAutofit/>
          </a:bodyPr>
          <a:lstStyle/>
          <a:p>
            <a:pPr marL="0" indent="0">
              <a:buNone/>
            </a:pPr>
            <a:r>
              <a:rPr lang="pt-BR" dirty="0">
                <a:solidFill>
                  <a:schemeClr val="bg1"/>
                </a:solidFill>
                <a:cs typeface="Calibri"/>
              </a:rPr>
              <a:t>Agradeço a minha namorada por ter me incentivado nessa jornada desafiadora.</a:t>
            </a:r>
          </a:p>
          <a:p>
            <a:pPr marL="0" indent="0">
              <a:buNone/>
            </a:pPr>
            <a:r>
              <a:rPr lang="pt-BR" dirty="0">
                <a:solidFill>
                  <a:schemeClr val="bg1"/>
                </a:solidFill>
                <a:cs typeface="Calibri"/>
              </a:rPr>
              <a:t>Agradeço a atenção dos professores e instrutores, por ter me ajudado com algumas ideias para o projeto.</a:t>
            </a:r>
          </a:p>
          <a:p>
            <a:pPr marL="0" indent="0">
              <a:buNone/>
            </a:pPr>
            <a:r>
              <a:rPr lang="pt-BR" dirty="0">
                <a:solidFill>
                  <a:schemeClr val="bg1"/>
                </a:solidFill>
                <a:cs typeface="Calibri"/>
              </a:rPr>
              <a:t>Agradeço a todos os skatistas que participaram com algumas ideias para o meu projeto.</a:t>
            </a:r>
          </a:p>
        </p:txBody>
      </p:sp>
    </p:spTree>
    <p:extLst>
      <p:ext uri="{BB962C8B-B14F-4D97-AF65-F5344CB8AC3E}">
        <p14:creationId xmlns:p14="http://schemas.microsoft.com/office/powerpoint/2010/main" val="2286444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141897-C84C-B5DF-41B3-0D8DDF0F04F0}"/>
              </a:ext>
            </a:extLst>
          </p:cNvPr>
          <p:cNvSpPr>
            <a:spLocks noGrp="1"/>
          </p:cNvSpPr>
          <p:nvPr>
            <p:ph type="title"/>
          </p:nvPr>
        </p:nvSpPr>
        <p:spPr>
          <a:xfrm>
            <a:off x="838200" y="2769878"/>
            <a:ext cx="10515600" cy="1325563"/>
          </a:xfrm>
        </p:spPr>
        <p:txBody>
          <a:bodyPr/>
          <a:lstStyle/>
          <a:p>
            <a:pPr algn="ctr"/>
            <a:r>
              <a:rPr lang="pt-BR" b="1" dirty="0">
                <a:solidFill>
                  <a:schemeClr val="bg1"/>
                </a:solidFill>
                <a:cs typeface="Calibri Light" panose="020F0302020204030204"/>
              </a:rPr>
              <a:t>Obrigado!!!</a:t>
            </a:r>
          </a:p>
        </p:txBody>
      </p:sp>
    </p:spTree>
    <p:extLst>
      <p:ext uri="{BB962C8B-B14F-4D97-AF65-F5344CB8AC3E}">
        <p14:creationId xmlns:p14="http://schemas.microsoft.com/office/powerpoint/2010/main" val="40137955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Tema</vt:lpstr>
      </vt:variant>
      <vt:variant>
        <vt:i4>1</vt:i4>
      </vt:variant>
      <vt:variant>
        <vt:lpstr>Títulos de slides</vt:lpstr>
      </vt:variant>
      <vt:variant>
        <vt:i4>6</vt:i4>
      </vt:variant>
    </vt:vector>
  </HeadingPairs>
  <TitlesOfParts>
    <vt:vector size="7" baseType="lpstr">
      <vt:lpstr>Office Theme</vt:lpstr>
      <vt:lpstr>Ollie</vt:lpstr>
      <vt:lpstr>Contexto</vt:lpstr>
      <vt:lpstr>Superação</vt:lpstr>
      <vt:lpstr>Dificuldade</vt:lpstr>
      <vt:lpstr>Agradecimentos</vt:lpstr>
      <vt:lpstr>Obrigado!!!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OLllie</dc:title>
  <dc:creator/>
  <cp:lastModifiedBy/>
  <cp:revision>274</cp:revision>
  <dcterms:created xsi:type="dcterms:W3CDTF">2023-11-28T15:51:19Z</dcterms:created>
  <dcterms:modified xsi:type="dcterms:W3CDTF">2023-11-28T17:06:45Z</dcterms:modified>
</cp:coreProperties>
</file>