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06E7B-640D-1846-874A-A49BB888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154E1-BEC4-946C-1A49-D4066C39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5F6E-F08D-9806-8692-E9982106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A3B06-8CF7-FECA-80A7-A2C2C890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0C325-0520-33FB-080D-A2B25B9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2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9789-D8E1-395E-EC62-1A2FD6F8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B811AF-88DA-24C7-020E-C4413D27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74FD5-F3E0-0A88-7FA5-2BC45FC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4E29D-1289-7695-58CA-0493147F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34DCC-6F0D-B1FB-2947-9B49750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C401D7-6138-CC58-BDFB-DD227CD9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F2903-E95C-BAAD-E43D-98D919D7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45470-45A3-BCA9-388A-B7F517BF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38DC0-D1A6-3EC5-8A1A-194D6BA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0AF45-41C5-AE55-7B06-F800DE1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94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9E44-A2CC-540B-494F-91340C29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B6E6C-7E90-0ADD-5FB2-90B3F66F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99AEC-6CD2-EB22-12FD-FF0C5C1E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7230B-FE3A-F97E-4667-68122864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25642-1D44-4D41-9374-957DD360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2D99C-784D-6FAD-6D55-B9A8F84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BA287-A659-AC20-7286-E068235B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2669E-90F9-0692-E336-8EEC06EF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03E79-E741-0E2D-12F5-FE155FD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A20A3-1C92-53A9-8867-4FBCE1DA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7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62EAF-9737-CC06-FEF5-B3EC173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97415-D155-808F-01ED-2C08E388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D4C959-5F8D-B713-5812-8A0DF2C2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C2FC5-4083-FA9F-7991-73215825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6DE231-2938-857C-1BDA-296D9BE7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380D9-1CF3-160A-09F3-DA6D6B3A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9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D755-2037-F8CE-9303-8C3A3F6F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64072-5FAB-1AC0-3E0D-FC977AC2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FF1E64-40FE-D386-A575-1E07378BF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39867-EF5E-851A-99D6-69068930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23B1A6-103F-33EC-EAFA-75F99346B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C26904-BE0F-C929-533E-DE96B7A5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D054DA-FACE-54F2-E7D8-B2EE3B5E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DC4B11-7FDC-A660-8000-4FD7CDB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96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8261-57CC-CA3B-4252-8A6582AC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6A951-8423-AE4A-E302-E72AE291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FD8FE-D34A-73C9-6D55-90730351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1DCA8C-E875-79DC-34CF-49DC340D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668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FC021D-8269-7945-B91A-F31DDD83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BEECE2-D45A-DD12-784F-6FE78A7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B42EC-C3D1-9659-3531-617B9A42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61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9113-160E-15B6-C90F-F746F2B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9C74C-6C00-9133-B7FB-5C36932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9DC00F-C01D-A0B5-7C40-CBFEF23D8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7EF42-52CB-E141-F22F-679817C1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6476D-A90D-2287-B834-1B736B9C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BD9DB3-4E1E-6085-1F4D-0DD3C02B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B7A5-4446-63DD-1010-EED465D6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728F15-9C5E-D461-9873-85BCE89A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4F9B3-15D4-30D4-2D50-472D678D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AD226-F493-6278-66BB-C5D3B12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B9C6F-83E2-A2AE-E498-DC2611B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CEFDC-8B19-31BE-8F00-B70D52E8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37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9A5A4-4B46-43D9-636E-53603FED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85A05-2F69-5185-EC05-D6997C90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381B5-5D28-D2DF-2694-DB896FADB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4B924-CFED-D61C-E2AE-3E240764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3ECF0-0A08-693A-A777-A0DA98817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6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1384F23-9E8E-22D0-B70C-F868E3DD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316992"/>
            <a:ext cx="6224016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C1F8AD7-80F3-7375-3883-5CACECF4A70A}"/>
              </a:ext>
            </a:extLst>
          </p:cNvPr>
          <p:cNvSpPr/>
          <p:nvPr/>
        </p:nvSpPr>
        <p:spPr>
          <a:xfrm>
            <a:off x="1314450" y="0"/>
            <a:ext cx="9563100" cy="6858000"/>
          </a:xfrm>
          <a:prstGeom prst="rect">
            <a:avLst/>
          </a:prstGeom>
          <a:blipFill>
            <a:blip r:embed="rId2">
              <a:alphaModFix amt="26000"/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32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B4ED451-1C97-D5DF-6BEA-52B636409B1C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4383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Julieta Maffioni</dc:creator>
  <cp:lastModifiedBy>Julieta Maffioni</cp:lastModifiedBy>
  <cp:revision>3</cp:revision>
  <dcterms:created xsi:type="dcterms:W3CDTF">2024-07-03T20:33:35Z</dcterms:created>
  <dcterms:modified xsi:type="dcterms:W3CDTF">2024-07-03T23:51:05Z</dcterms:modified>
</cp:coreProperties>
</file>