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6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22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54545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54545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54545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54545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23753" y="22577"/>
            <a:ext cx="7867015" cy="990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54545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9FF1FFC-0A10-54E6-CD52-8CF823A33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15" y="0"/>
            <a:ext cx="12296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28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8050" y="4127500"/>
            <a:ext cx="3905250" cy="24066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2450" y="2406650"/>
            <a:ext cx="10953750" cy="4381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9900" y="0"/>
            <a:ext cx="4298950" cy="220345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 rotWithShape="1">
          <a:blip r:embed="rId5" cstate="print"/>
          <a:srcRect l="4584" r="5572" b="36111"/>
          <a:stretch/>
        </p:blipFill>
        <p:spPr>
          <a:xfrm>
            <a:off x="552450" y="2877088"/>
            <a:ext cx="10953750" cy="43815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2C8A696-4C3F-F344-C59A-02D4C1E3AD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288546"/>
            <a:ext cx="5719803" cy="35104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600" y="1638300"/>
            <a:ext cx="8813800" cy="863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500" y="0"/>
            <a:ext cx="4324350" cy="1390650"/>
          </a:xfrm>
          <a:prstGeom prst="rect">
            <a:avLst/>
          </a:prstGeom>
        </p:spPr>
      </p:pic>
      <p:pic>
        <p:nvPicPr>
          <p:cNvPr id="20" name="Imagen 19" descr="Interfaz de usuario gráfica, Aplicación, PowerPoint&#10;&#10;Descripción generada automáticamente">
            <a:extLst>
              <a:ext uri="{FF2B5EF4-FFF2-40B4-BE49-F238E27FC236}">
                <a16:creationId xmlns:a16="http://schemas.microsoft.com/office/drawing/2014/main" id="{CB78ADA7-77DA-1706-E25A-F7C91F1D95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00" t="49571" r="48142" b="22506"/>
          <a:stretch/>
        </p:blipFill>
        <p:spPr bwMode="auto">
          <a:xfrm>
            <a:off x="453854" y="2992525"/>
            <a:ext cx="4489296" cy="26636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49EB5EF8-CEAF-25FA-D78C-56B4E6FEE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2844162"/>
            <a:ext cx="4548010" cy="30238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74650"/>
            <a:ext cx="1873250" cy="24765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61750" y="374650"/>
            <a:ext cx="730250" cy="24765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5068BD4A-2992-E2C6-3FA5-0DAB2CE73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76200"/>
            <a:ext cx="10085439" cy="6705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5500" y="1663700"/>
            <a:ext cx="9188450" cy="5461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6000" y="0"/>
            <a:ext cx="4140200" cy="160020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88750" y="3149600"/>
            <a:ext cx="603250" cy="577850"/>
          </a:xfrm>
          <a:prstGeom prst="rect">
            <a:avLst/>
          </a:prstGeom>
        </p:spPr>
      </p:pic>
      <p:pic>
        <p:nvPicPr>
          <p:cNvPr id="26" name="Imagen 2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BD9A199-5308-3F66-CFA7-C049312F9C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163" t="51140" r="44791" b="18741"/>
          <a:stretch/>
        </p:blipFill>
        <p:spPr bwMode="auto">
          <a:xfrm>
            <a:off x="631333" y="3048049"/>
            <a:ext cx="5021721" cy="33949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Título 27">
            <a:extLst>
              <a:ext uri="{FF2B5EF4-FFF2-40B4-BE49-F238E27FC236}">
                <a16:creationId xmlns:a16="http://schemas.microsoft.com/office/drawing/2014/main" id="{FE010CDC-8E32-8A86-1D60-3EE00BCC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AE5A6D06-235C-B361-72D5-FA01451EC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7095" y="2927907"/>
            <a:ext cx="5907613" cy="39178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1450"/>
            <a:ext cx="1289050" cy="7620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26850" y="171450"/>
            <a:ext cx="565150" cy="76200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1EDACCA6-AAAB-0B60-7FF2-363850C6C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925" y="-15498"/>
            <a:ext cx="10364226" cy="68734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0</Words>
  <Application>Microsoft Office PowerPoint</Application>
  <PresentationFormat>Panorámica</PresentationFormat>
  <Paragraphs>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Ń LightGBM</dc:title>
  <cp:lastModifiedBy>PESTCHANKER GERMAN DANIEL</cp:lastModifiedBy>
  <cp:revision>6</cp:revision>
  <dcterms:created xsi:type="dcterms:W3CDTF">2023-11-27T18:35:21Z</dcterms:created>
  <dcterms:modified xsi:type="dcterms:W3CDTF">2023-11-27T19:55:06Z</dcterms:modified>
</cp:coreProperties>
</file>