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 id="2147483700" r:id="rId5"/>
  </p:sldMasterIdLst>
  <p:notesMasterIdLst>
    <p:notesMasterId r:id="rId19"/>
  </p:notesMasterIdLst>
  <p:handoutMasterIdLst>
    <p:handoutMasterId r:id="rId20"/>
  </p:handoutMasterIdLst>
  <p:sldIdLst>
    <p:sldId id="284" r:id="rId6"/>
    <p:sldId id="261" r:id="rId7"/>
    <p:sldId id="257" r:id="rId8"/>
    <p:sldId id="285" r:id="rId9"/>
    <p:sldId id="293" r:id="rId10"/>
    <p:sldId id="299" r:id="rId11"/>
    <p:sldId id="301" r:id="rId12"/>
    <p:sldId id="302" r:id="rId13"/>
    <p:sldId id="303" r:id="rId14"/>
    <p:sldId id="297" r:id="rId15"/>
    <p:sldId id="298" r:id="rId16"/>
    <p:sldId id="304" r:id="rId17"/>
    <p:sldId id="294"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AB1"/>
    <a:srgbClr val="00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86F7D-FEA3-49CA-9799-B4FC8E1E1FA4}" v="165" dt="2021-11-23T08:48:21.906"/>
    <p1510:client id="{2B9393E5-A7D0-B9C6-AAFD-B7A87EF6E1D0}" v="25" dt="2021-11-22T17:41:42.024"/>
    <p1510:client id="{3863461D-910A-49C1-EA7C-61B3A58FF68B}" v="1" dt="2021-11-22T23:23:28.907"/>
    <p1510:client id="{5EC875E0-3E32-4881-B20A-4E8291F58FD3}" v="1888" dt="2021-11-23T09:25:46.551"/>
    <p1510:client id="{6C9A694A-8913-DA94-AC86-F1F1C1FB557F}" v="1" dt="2021-11-22T10:13:26.989"/>
    <p1510:client id="{C4D76351-E122-4060-B79A-BF6F4106FB0A}" v="1638" dt="2021-11-22T16:42:52.965"/>
    <p1510:client id="{CC77DB82-8BCC-4551-96CB-78EAC0A409D8}" v="45" dt="2021-11-22T11:58:41.673"/>
    <p1510:client id="{CE5FCAA7-FB60-FAC3-D3F8-67B38731B9EF}" v="137" dt="2021-11-22T10:06:22.729"/>
    <p1510:client id="{D6C6923F-3461-0D9C-B844-20D38DB45996}" v="46" dt="2021-11-22T10:12:10.379"/>
    <p1510:client id="{EC415140-3E68-496E-B2DD-EDAA4B0C4828}" v="951" dt="2021-11-22T11:38:09.748"/>
    <p1510:client id="{FBCCCDB2-B6B5-8415-F20D-55E88EA043CD}" v="70" dt="2021-11-22T15:40:5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O MARTINO" userId="S::g.martino11@studenti.unisa.it::27c34b0a-8db3-4944-b5d9-5abd56b845f4" providerId="AD" clId="Web-{D6C6923F-3461-0D9C-B844-20D38DB45996}"/>
    <pc:docChg chg="modSld">
      <pc:chgData name="GERARDO MARTINO" userId="S::g.martino11@studenti.unisa.it::27c34b0a-8db3-4944-b5d9-5abd56b845f4" providerId="AD" clId="Web-{D6C6923F-3461-0D9C-B844-20D38DB45996}" dt="2021-11-22T10:12:10.379" v="43"/>
      <pc:docMkLst>
        <pc:docMk/>
      </pc:docMkLst>
      <pc:sldChg chg="addSp delSp modSp">
        <pc:chgData name="GERARDO MARTINO" userId="S::g.martino11@studenti.unisa.it::27c34b0a-8db3-4944-b5d9-5abd56b845f4" providerId="AD" clId="Web-{D6C6923F-3461-0D9C-B844-20D38DB45996}" dt="2021-11-22T10:12:10.379" v="43"/>
        <pc:sldMkLst>
          <pc:docMk/>
          <pc:sldMk cId="3639872359" sldId="258"/>
        </pc:sldMkLst>
        <pc:spChg chg="mod">
          <ac:chgData name="GERARDO MARTINO" userId="S::g.martino11@studenti.unisa.it::27c34b0a-8db3-4944-b5d9-5abd56b845f4" providerId="AD" clId="Web-{D6C6923F-3461-0D9C-B844-20D38DB45996}" dt="2021-11-22T10:10:38.987" v="41" actId="20577"/>
          <ac:spMkLst>
            <pc:docMk/>
            <pc:sldMk cId="3639872359" sldId="258"/>
            <ac:spMk id="2" creationId="{00000000-0000-0000-0000-000000000000}"/>
          </ac:spMkLst>
        </pc:spChg>
        <pc:spChg chg="add del">
          <ac:chgData name="GERARDO MARTINO" userId="S::g.martino11@studenti.unisa.it::27c34b0a-8db3-4944-b5d9-5abd56b845f4" providerId="AD" clId="Web-{D6C6923F-3461-0D9C-B844-20D38DB45996}" dt="2021-11-22T10:12:10.379" v="43"/>
          <ac:spMkLst>
            <pc:docMk/>
            <pc:sldMk cId="3639872359" sldId="258"/>
            <ac:spMk id="4" creationId="{7AF01BE2-16DE-43B4-90F5-C487B9A45B3D}"/>
          </ac:spMkLst>
        </pc:spChg>
      </pc:sldChg>
      <pc:sldChg chg="modSp">
        <pc:chgData name="GERARDO MARTINO" userId="S::g.martino11@studenti.unisa.it::27c34b0a-8db3-4944-b5d9-5abd56b845f4" providerId="AD" clId="Web-{D6C6923F-3461-0D9C-B844-20D38DB45996}" dt="2021-11-22T10:09:00.687" v="8" actId="20577"/>
        <pc:sldMkLst>
          <pc:docMk/>
          <pc:sldMk cId="1853597237" sldId="290"/>
        </pc:sldMkLst>
        <pc:spChg chg="mod">
          <ac:chgData name="GERARDO MARTINO" userId="S::g.martino11@studenti.unisa.it::27c34b0a-8db3-4944-b5d9-5abd56b845f4" providerId="AD" clId="Web-{D6C6923F-3461-0D9C-B844-20D38DB45996}" dt="2021-11-22T10:09:00.687" v="8" actId="20577"/>
          <ac:spMkLst>
            <pc:docMk/>
            <pc:sldMk cId="1853597237" sldId="290"/>
            <ac:spMk id="2" creationId="{00000000-0000-0000-0000-000000000000}"/>
          </ac:spMkLst>
        </pc:spChg>
      </pc:sldChg>
    </pc:docChg>
  </pc:docChgLst>
  <pc:docChgLst>
    <pc:chgData name="MARCO BORRELLI" userId="97710cb8-02bc-4bf5-80d3-d3a0eeff624e" providerId="ADAL" clId="{0AD86F7D-FEA3-49CA-9799-B4FC8E1E1FA4}"/>
    <pc:docChg chg="custSel addSld delSld modSld">
      <pc:chgData name="MARCO BORRELLI" userId="97710cb8-02bc-4bf5-80d3-d3a0eeff624e" providerId="ADAL" clId="{0AD86F7D-FEA3-49CA-9799-B4FC8E1E1FA4}" dt="2021-11-23T08:48:21.906" v="158" actId="478"/>
      <pc:docMkLst>
        <pc:docMk/>
      </pc:docMkLst>
      <pc:sldChg chg="addSp delSp modSp add del mod modTransition setBg delDesignElem">
        <pc:chgData name="MARCO BORRELLI" userId="97710cb8-02bc-4bf5-80d3-d3a0eeff624e" providerId="ADAL" clId="{0AD86F7D-FEA3-49CA-9799-B4FC8E1E1FA4}" dt="2021-11-23T08:47:45.123" v="129" actId="2085"/>
        <pc:sldMkLst>
          <pc:docMk/>
          <pc:sldMk cId="3771878441" sldId="284"/>
        </pc:sldMkLst>
        <pc:spChg chg="mod">
          <ac:chgData name="MARCO BORRELLI" userId="97710cb8-02bc-4bf5-80d3-d3a0eeff624e" providerId="ADAL" clId="{0AD86F7D-FEA3-49CA-9799-B4FC8E1E1FA4}" dt="2021-11-23T08:47:03.063" v="120"/>
          <ac:spMkLst>
            <pc:docMk/>
            <pc:sldMk cId="3771878441" sldId="284"/>
            <ac:spMk id="2" creationId="{90B201FD-DAD4-4ABB-9C35-51DB6BC9EAC6}"/>
          </ac:spMkLst>
        </pc:spChg>
        <pc:spChg chg="mod">
          <ac:chgData name="MARCO BORRELLI" userId="97710cb8-02bc-4bf5-80d3-d3a0eeff624e" providerId="ADAL" clId="{0AD86F7D-FEA3-49CA-9799-B4FC8E1E1FA4}" dt="2021-11-23T08:47:24.712" v="125" actId="1076"/>
          <ac:spMkLst>
            <pc:docMk/>
            <pc:sldMk cId="3771878441" sldId="284"/>
            <ac:spMk id="3" creationId="{352FE0B5-CE88-4E94-971E-2DBDB96099E9}"/>
          </ac:spMkLst>
        </pc:spChg>
        <pc:spChg chg="add mod">
          <ac:chgData name="MARCO BORRELLI" userId="97710cb8-02bc-4bf5-80d3-d3a0eeff624e" providerId="ADAL" clId="{0AD86F7D-FEA3-49CA-9799-B4FC8E1E1FA4}" dt="2021-11-23T08:47:45.123" v="129" actId="2085"/>
          <ac:spMkLst>
            <pc:docMk/>
            <pc:sldMk cId="3771878441" sldId="284"/>
            <ac:spMk id="4" creationId="{20A80369-4F7A-44FF-8C62-7A877CD4318C}"/>
          </ac:spMkLst>
        </pc:spChg>
        <pc:spChg chg="add del">
          <ac:chgData name="MARCO BORRELLI" userId="97710cb8-02bc-4bf5-80d3-d3a0eeff624e" providerId="ADAL" clId="{0AD86F7D-FEA3-49CA-9799-B4FC8E1E1FA4}" dt="2021-11-23T08:46:38.482" v="115"/>
          <ac:spMkLst>
            <pc:docMk/>
            <pc:sldMk cId="3771878441" sldId="284"/>
            <ac:spMk id="10" creationId="{0671A8AE-40A1-4631-A6B8-581AFF065482}"/>
          </ac:spMkLst>
        </pc:spChg>
        <pc:spChg chg="add del">
          <ac:chgData name="MARCO BORRELLI" userId="97710cb8-02bc-4bf5-80d3-d3a0eeff624e" providerId="ADAL" clId="{0AD86F7D-FEA3-49CA-9799-B4FC8E1E1FA4}" dt="2021-11-23T08:46:38.482" v="115"/>
          <ac:spMkLst>
            <pc:docMk/>
            <pc:sldMk cId="3771878441" sldId="284"/>
            <ac:spMk id="12" creationId="{AB58EF07-17C2-48CF-ABB0-EEF1F17CB8F0}"/>
          </ac:spMkLst>
        </pc:spChg>
        <pc:spChg chg="add del">
          <ac:chgData name="MARCO BORRELLI" userId="97710cb8-02bc-4bf5-80d3-d3a0eeff624e" providerId="ADAL" clId="{0AD86F7D-FEA3-49CA-9799-B4FC8E1E1FA4}" dt="2021-11-23T08:46:38.482" v="115"/>
          <ac:spMkLst>
            <pc:docMk/>
            <pc:sldMk cId="3771878441" sldId="284"/>
            <ac:spMk id="14" creationId="{AF2F604E-43BE-4DC3-B983-E071523364F8}"/>
          </ac:spMkLst>
        </pc:spChg>
        <pc:spChg chg="add del">
          <ac:chgData name="MARCO BORRELLI" userId="97710cb8-02bc-4bf5-80d3-d3a0eeff624e" providerId="ADAL" clId="{0AD86F7D-FEA3-49CA-9799-B4FC8E1E1FA4}" dt="2021-11-23T08:46:38.482" v="115"/>
          <ac:spMkLst>
            <pc:docMk/>
            <pc:sldMk cId="3771878441" sldId="284"/>
            <ac:spMk id="16" creationId="{08C9B587-E65E-4B52-B37C-ABEBB6E87928}"/>
          </ac:spMkLst>
        </pc:spChg>
        <pc:picChg chg="mod">
          <ac:chgData name="MARCO BORRELLI" userId="97710cb8-02bc-4bf5-80d3-d3a0eeff624e" providerId="ADAL" clId="{0AD86F7D-FEA3-49CA-9799-B4FC8E1E1FA4}" dt="2021-11-23T08:46:54.819" v="119" actId="14826"/>
          <ac:picMkLst>
            <pc:docMk/>
            <pc:sldMk cId="3771878441" sldId="284"/>
            <ac:picMk id="5" creationId="{D5FF0C30-DA71-4979-8775-5AE8F12B391A}"/>
          </ac:picMkLst>
        </pc:picChg>
        <pc:picChg chg="add del mod">
          <ac:chgData name="MARCO BORRELLI" userId="97710cb8-02bc-4bf5-80d3-d3a0eeff624e" providerId="ADAL" clId="{0AD86F7D-FEA3-49CA-9799-B4FC8E1E1FA4}" dt="2021-11-23T08:46:50.958" v="118" actId="478"/>
          <ac:picMkLst>
            <pc:docMk/>
            <pc:sldMk cId="3771878441" sldId="284"/>
            <ac:picMk id="15" creationId="{804E92FE-6612-480E-9318-3284784725EA}"/>
          </ac:picMkLst>
        </pc:picChg>
        <pc:picChg chg="add mod">
          <ac:chgData name="MARCO BORRELLI" userId="97710cb8-02bc-4bf5-80d3-d3a0eeff624e" providerId="ADAL" clId="{0AD86F7D-FEA3-49CA-9799-B4FC8E1E1FA4}" dt="2021-11-23T08:47:21.209" v="124" actId="1076"/>
          <ac:picMkLst>
            <pc:docMk/>
            <pc:sldMk cId="3771878441" sldId="284"/>
            <ac:picMk id="17" creationId="{32C888F1-DC79-4F46-8475-7C9706AC0B03}"/>
          </ac:picMkLst>
        </pc:picChg>
      </pc:sldChg>
      <pc:sldChg chg="modSp mod">
        <pc:chgData name="MARCO BORRELLI" userId="97710cb8-02bc-4bf5-80d3-d3a0eeff624e" providerId="ADAL" clId="{0AD86F7D-FEA3-49CA-9799-B4FC8E1E1FA4}" dt="2021-11-22T15:42:26.440" v="102" actId="20577"/>
        <pc:sldMkLst>
          <pc:docMk/>
          <pc:sldMk cId="3007135521" sldId="285"/>
        </pc:sldMkLst>
        <pc:spChg chg="mod">
          <ac:chgData name="MARCO BORRELLI" userId="97710cb8-02bc-4bf5-80d3-d3a0eeff624e" providerId="ADAL" clId="{0AD86F7D-FEA3-49CA-9799-B4FC8E1E1FA4}" dt="2021-11-22T15:42:26.440" v="102" actId="20577"/>
          <ac:spMkLst>
            <pc:docMk/>
            <pc:sldMk cId="3007135521" sldId="285"/>
            <ac:spMk id="20" creationId="{A776B852-4CD7-41DC-AE32-9304C986FB37}"/>
          </ac:spMkLst>
        </pc:spChg>
      </pc:sldChg>
      <pc:sldChg chg="modSp mod">
        <pc:chgData name="MARCO BORRELLI" userId="97710cb8-02bc-4bf5-80d3-d3a0eeff624e" providerId="ADAL" clId="{0AD86F7D-FEA3-49CA-9799-B4FC8E1E1FA4}" dt="2021-11-23T08:43:22.558" v="112" actId="1076"/>
        <pc:sldMkLst>
          <pc:docMk/>
          <pc:sldMk cId="2622261199" sldId="294"/>
        </pc:sldMkLst>
        <pc:picChg chg="mod">
          <ac:chgData name="MARCO BORRELLI" userId="97710cb8-02bc-4bf5-80d3-d3a0eeff624e" providerId="ADAL" clId="{0AD86F7D-FEA3-49CA-9799-B4FC8E1E1FA4}" dt="2021-11-23T08:43:22.558" v="112" actId="1076"/>
          <ac:picMkLst>
            <pc:docMk/>
            <pc:sldMk cId="2622261199" sldId="294"/>
            <ac:picMk id="5" creationId="{D5FF0C30-DA71-4979-8775-5AE8F12B391A}"/>
          </ac:picMkLst>
        </pc:picChg>
      </pc:sldChg>
      <pc:sldChg chg="modSp mod modNotesTx">
        <pc:chgData name="MARCO BORRELLI" userId="97710cb8-02bc-4bf5-80d3-d3a0eeff624e" providerId="ADAL" clId="{0AD86F7D-FEA3-49CA-9799-B4FC8E1E1FA4}" dt="2021-11-23T08:18:48.634" v="111" actId="20577"/>
        <pc:sldMkLst>
          <pc:docMk/>
          <pc:sldMk cId="34390866" sldId="303"/>
        </pc:sldMkLst>
        <pc:spChg chg="mod">
          <ac:chgData name="MARCO BORRELLI" userId="97710cb8-02bc-4bf5-80d3-d3a0eeff624e" providerId="ADAL" clId="{0AD86F7D-FEA3-49CA-9799-B4FC8E1E1FA4}" dt="2021-11-22T17:04:46.492" v="104" actId="1076"/>
          <ac:spMkLst>
            <pc:docMk/>
            <pc:sldMk cId="34390866" sldId="303"/>
            <ac:spMk id="16" creationId="{79BF1930-C24D-A548-B482-48AD53EAD016}"/>
          </ac:spMkLst>
        </pc:spChg>
        <pc:spChg chg="mod">
          <ac:chgData name="MARCO BORRELLI" userId="97710cb8-02bc-4bf5-80d3-d3a0eeff624e" providerId="ADAL" clId="{0AD86F7D-FEA3-49CA-9799-B4FC8E1E1FA4}" dt="2021-11-22T17:04:46.492" v="104" actId="1076"/>
          <ac:spMkLst>
            <pc:docMk/>
            <pc:sldMk cId="34390866" sldId="303"/>
            <ac:spMk id="17" creationId="{AC31B3D0-9DC5-7E41-92AD-B478AA9995BB}"/>
          </ac:spMkLst>
        </pc:spChg>
        <pc:spChg chg="mod">
          <ac:chgData name="MARCO BORRELLI" userId="97710cb8-02bc-4bf5-80d3-d3a0eeff624e" providerId="ADAL" clId="{0AD86F7D-FEA3-49CA-9799-B4FC8E1E1FA4}" dt="2021-11-22T17:04:41.074" v="103" actId="1076"/>
          <ac:spMkLst>
            <pc:docMk/>
            <pc:sldMk cId="34390866" sldId="303"/>
            <ac:spMk id="18" creationId="{FC7449D4-85E4-4043-BC98-39E00D8A4C59}"/>
          </ac:spMkLst>
        </pc:spChg>
        <pc:spChg chg="mod">
          <ac:chgData name="MARCO BORRELLI" userId="97710cb8-02bc-4bf5-80d3-d3a0eeff624e" providerId="ADAL" clId="{0AD86F7D-FEA3-49CA-9799-B4FC8E1E1FA4}" dt="2021-11-22T17:04:56.467" v="105" actId="1076"/>
          <ac:spMkLst>
            <pc:docMk/>
            <pc:sldMk cId="34390866" sldId="303"/>
            <ac:spMk id="20" creationId="{08DB7233-5D63-7F44-B820-1E4ED1D8BAE1}"/>
          </ac:spMkLst>
        </pc:spChg>
        <pc:picChg chg="mod">
          <ac:chgData name="MARCO BORRELLI" userId="97710cb8-02bc-4bf5-80d3-d3a0eeff624e" providerId="ADAL" clId="{0AD86F7D-FEA3-49CA-9799-B4FC8E1E1FA4}" dt="2021-11-22T17:04:46.492" v="104" actId="1076"/>
          <ac:picMkLst>
            <pc:docMk/>
            <pc:sldMk cId="34390866" sldId="303"/>
            <ac:picMk id="8" creationId="{3BA5ADED-0EAB-1E41-A2F3-F0D8BC0A94AE}"/>
          </ac:picMkLst>
        </pc:picChg>
        <pc:picChg chg="mod">
          <ac:chgData name="MARCO BORRELLI" userId="97710cb8-02bc-4bf5-80d3-d3a0eeff624e" providerId="ADAL" clId="{0AD86F7D-FEA3-49CA-9799-B4FC8E1E1FA4}" dt="2021-11-22T17:04:46.492" v="104" actId="1076"/>
          <ac:picMkLst>
            <pc:docMk/>
            <pc:sldMk cId="34390866" sldId="303"/>
            <ac:picMk id="9" creationId="{4A6AC436-3D95-7548-832B-AC48A45327E8}"/>
          </ac:picMkLst>
        </pc:picChg>
        <pc:picChg chg="mod">
          <ac:chgData name="MARCO BORRELLI" userId="97710cb8-02bc-4bf5-80d3-d3a0eeff624e" providerId="ADAL" clId="{0AD86F7D-FEA3-49CA-9799-B4FC8E1E1FA4}" dt="2021-11-22T17:04:56.467" v="105" actId="1076"/>
          <ac:picMkLst>
            <pc:docMk/>
            <pc:sldMk cId="34390866" sldId="303"/>
            <ac:picMk id="10" creationId="{B60BF848-9731-2B40-BE42-C9367A1B8C76}"/>
          </ac:picMkLst>
        </pc:picChg>
      </pc:sldChg>
      <pc:sldChg chg="addSp delSp modSp mod">
        <pc:chgData name="MARCO BORRELLI" userId="97710cb8-02bc-4bf5-80d3-d3a0eeff624e" providerId="ADAL" clId="{0AD86F7D-FEA3-49CA-9799-B4FC8E1E1FA4}" dt="2021-11-23T08:48:21.906" v="158" actId="478"/>
        <pc:sldMkLst>
          <pc:docMk/>
          <pc:sldMk cId="459127178" sldId="304"/>
        </pc:sldMkLst>
        <pc:spChg chg="mod">
          <ac:chgData name="MARCO BORRELLI" userId="97710cb8-02bc-4bf5-80d3-d3a0eeff624e" providerId="ADAL" clId="{0AD86F7D-FEA3-49CA-9799-B4FC8E1E1FA4}" dt="2021-11-23T08:48:04.090" v="153" actId="20577"/>
          <ac:spMkLst>
            <pc:docMk/>
            <pc:sldMk cId="459127178" sldId="304"/>
            <ac:spMk id="2" creationId="{90B201FD-DAD4-4ABB-9C35-51DB6BC9EAC6}"/>
          </ac:spMkLst>
        </pc:spChg>
        <pc:spChg chg="del">
          <ac:chgData name="MARCO BORRELLI" userId="97710cb8-02bc-4bf5-80d3-d3a0eeff624e" providerId="ADAL" clId="{0AD86F7D-FEA3-49CA-9799-B4FC8E1E1FA4}" dt="2021-11-23T08:48:07.164" v="154" actId="478"/>
          <ac:spMkLst>
            <pc:docMk/>
            <pc:sldMk cId="459127178" sldId="304"/>
            <ac:spMk id="3" creationId="{352FE0B5-CE88-4E94-971E-2DBDB96099E9}"/>
          </ac:spMkLst>
        </pc:spChg>
        <pc:spChg chg="add del mod">
          <ac:chgData name="MARCO BORRELLI" userId="97710cb8-02bc-4bf5-80d3-d3a0eeff624e" providerId="ADAL" clId="{0AD86F7D-FEA3-49CA-9799-B4FC8E1E1FA4}" dt="2021-11-23T08:48:11.766" v="156" actId="478"/>
          <ac:spMkLst>
            <pc:docMk/>
            <pc:sldMk cId="459127178" sldId="304"/>
            <ac:spMk id="7" creationId="{68D7146A-B32D-4EB4-A233-41C402A7B039}"/>
          </ac:spMkLst>
        </pc:spChg>
        <pc:picChg chg="del mod">
          <ac:chgData name="MARCO BORRELLI" userId="97710cb8-02bc-4bf5-80d3-d3a0eeff624e" providerId="ADAL" clId="{0AD86F7D-FEA3-49CA-9799-B4FC8E1E1FA4}" dt="2021-11-23T08:48:21.906" v="158" actId="478"/>
          <ac:picMkLst>
            <pc:docMk/>
            <pc:sldMk cId="459127178" sldId="304"/>
            <ac:picMk id="17" creationId="{32C888F1-DC79-4F46-8475-7C9706AC0B03}"/>
          </ac:picMkLst>
        </pc:picChg>
      </pc:sldChg>
      <pc:sldChg chg="del">
        <pc:chgData name="MARCO BORRELLI" userId="97710cb8-02bc-4bf5-80d3-d3a0eeff624e" providerId="ADAL" clId="{0AD86F7D-FEA3-49CA-9799-B4FC8E1E1FA4}" dt="2021-11-23T08:47:27.692" v="126" actId="47"/>
        <pc:sldMkLst>
          <pc:docMk/>
          <pc:sldMk cId="513109200" sldId="304"/>
        </pc:sldMkLst>
      </pc:sldChg>
    </pc:docChg>
  </pc:docChgLst>
  <pc:docChgLst>
    <pc:chgData name="GERARDO MARTINO" userId="S::g.martino11@studenti.unisa.it::27c34b0a-8db3-4944-b5d9-5abd56b845f4" providerId="AD" clId="Web-{2B9393E5-A7D0-B9C6-AAFD-B7A87EF6E1D0}"/>
    <pc:docChg chg="modSld">
      <pc:chgData name="GERARDO MARTINO" userId="S::g.martino11@studenti.unisa.it::27c34b0a-8db3-4944-b5d9-5abd56b845f4" providerId="AD" clId="Web-{2B9393E5-A7D0-B9C6-AAFD-B7A87EF6E1D0}" dt="2021-11-22T17:43:31.574" v="120"/>
      <pc:docMkLst>
        <pc:docMk/>
      </pc:docMkLst>
      <pc:sldChg chg="modSp modNotes">
        <pc:chgData name="GERARDO MARTINO" userId="S::g.martino11@studenti.unisa.it::27c34b0a-8db3-4944-b5d9-5abd56b845f4" providerId="AD" clId="Web-{2B9393E5-A7D0-B9C6-AAFD-B7A87EF6E1D0}" dt="2021-11-22T17:43:31.574" v="120"/>
        <pc:sldMkLst>
          <pc:docMk/>
          <pc:sldMk cId="2998235906" sldId="301"/>
        </pc:sldMkLst>
        <pc:picChg chg="mod">
          <ac:chgData name="GERARDO MARTINO" userId="S::g.martino11@studenti.unisa.it::27c34b0a-8db3-4944-b5d9-5abd56b845f4" providerId="AD" clId="Web-{2B9393E5-A7D0-B9C6-AAFD-B7A87EF6E1D0}" dt="2021-11-22T17:39:36.050" v="10" actId="14100"/>
          <ac:picMkLst>
            <pc:docMk/>
            <pc:sldMk cId="2998235906" sldId="301"/>
            <ac:picMk id="8" creationId="{4DC50827-1380-4F5F-A86F-BC992B1998A7}"/>
          </ac:picMkLst>
        </pc:picChg>
      </pc:sldChg>
      <pc:sldChg chg="modSp">
        <pc:chgData name="GERARDO MARTINO" userId="S::g.martino11@studenti.unisa.it::27c34b0a-8db3-4944-b5d9-5abd56b845f4" providerId="AD" clId="Web-{2B9393E5-A7D0-B9C6-AAFD-B7A87EF6E1D0}" dt="2021-11-22T17:41:42.024" v="24" actId="1076"/>
        <pc:sldMkLst>
          <pc:docMk/>
          <pc:sldMk cId="34390866" sldId="303"/>
        </pc:sldMkLst>
        <pc:spChg chg="mod">
          <ac:chgData name="GERARDO MARTINO" userId="S::g.martino11@studenti.unisa.it::27c34b0a-8db3-4944-b5d9-5abd56b845f4" providerId="AD" clId="Web-{2B9393E5-A7D0-B9C6-AAFD-B7A87EF6E1D0}" dt="2021-11-22T17:41:42.024" v="24" actId="1076"/>
          <ac:spMkLst>
            <pc:docMk/>
            <pc:sldMk cId="34390866" sldId="303"/>
            <ac:spMk id="4" creationId="{49DC5BC1-026A-B149-858F-276C00DA8ED0}"/>
          </ac:spMkLst>
        </pc:spChg>
        <pc:spChg chg="mod">
          <ac:chgData name="GERARDO MARTINO" userId="S::g.martino11@studenti.unisa.it::27c34b0a-8db3-4944-b5d9-5abd56b845f4" providerId="AD" clId="Web-{2B9393E5-A7D0-B9C6-AAFD-B7A87EF6E1D0}" dt="2021-11-22T17:41:28.023" v="22" actId="1076"/>
          <ac:spMkLst>
            <pc:docMk/>
            <pc:sldMk cId="34390866" sldId="303"/>
            <ac:spMk id="16" creationId="{79BF1930-C24D-A548-B482-48AD53EAD016}"/>
          </ac:spMkLst>
        </pc:spChg>
        <pc:spChg chg="mod">
          <ac:chgData name="GERARDO MARTINO" userId="S::g.martino11@studenti.unisa.it::27c34b0a-8db3-4944-b5d9-5abd56b845f4" providerId="AD" clId="Web-{2B9393E5-A7D0-B9C6-AAFD-B7A87EF6E1D0}" dt="2021-11-22T17:41:17.365" v="20" actId="1076"/>
          <ac:spMkLst>
            <pc:docMk/>
            <pc:sldMk cId="34390866" sldId="303"/>
            <ac:spMk id="17" creationId="{AC31B3D0-9DC5-7E41-92AD-B478AA9995BB}"/>
          </ac:spMkLst>
        </pc:spChg>
        <pc:spChg chg="mod">
          <ac:chgData name="GERARDO MARTINO" userId="S::g.martino11@studenti.unisa.it::27c34b0a-8db3-4944-b5d9-5abd56b845f4" providerId="AD" clId="Web-{2B9393E5-A7D0-B9C6-AAFD-B7A87EF6E1D0}" dt="2021-11-22T17:41:34.258" v="23" actId="1076"/>
          <ac:spMkLst>
            <pc:docMk/>
            <pc:sldMk cId="34390866" sldId="303"/>
            <ac:spMk id="19" creationId="{3C9E52FA-6CE8-AA4E-9B70-61E4094BA2A8}"/>
          </ac:spMkLst>
        </pc:spChg>
        <pc:picChg chg="mod">
          <ac:chgData name="GERARDO MARTINO" userId="S::g.martino11@studenti.unisa.it::27c34b0a-8db3-4944-b5d9-5abd56b845f4" providerId="AD" clId="Web-{2B9393E5-A7D0-B9C6-AAFD-B7A87EF6E1D0}" dt="2021-11-22T17:41:09.443" v="18" actId="1076"/>
          <ac:picMkLst>
            <pc:docMk/>
            <pc:sldMk cId="34390866" sldId="303"/>
            <ac:picMk id="8" creationId="{3BA5ADED-0EAB-1E41-A2F3-F0D8BC0A94AE}"/>
          </ac:picMkLst>
        </pc:picChg>
        <pc:picChg chg="mod">
          <ac:chgData name="GERARDO MARTINO" userId="S::g.martino11@studenti.unisa.it::27c34b0a-8db3-4944-b5d9-5abd56b845f4" providerId="AD" clId="Web-{2B9393E5-A7D0-B9C6-AAFD-B7A87EF6E1D0}" dt="2021-11-22T17:41:09.475" v="19" actId="1076"/>
          <ac:picMkLst>
            <pc:docMk/>
            <pc:sldMk cId="34390866" sldId="303"/>
            <ac:picMk id="9" creationId="{4A6AC436-3D95-7548-832B-AC48A45327E8}"/>
          </ac:picMkLst>
        </pc:picChg>
        <pc:picChg chg="mod">
          <ac:chgData name="GERARDO MARTINO" userId="S::g.martino11@studenti.unisa.it::27c34b0a-8db3-4944-b5d9-5abd56b845f4" providerId="AD" clId="Web-{2B9393E5-A7D0-B9C6-AAFD-B7A87EF6E1D0}" dt="2021-11-22T17:40:59.177" v="17" actId="1076"/>
          <ac:picMkLst>
            <pc:docMk/>
            <pc:sldMk cId="34390866" sldId="303"/>
            <ac:picMk id="15" creationId="{CF471804-18CC-F247-A97E-30E5E37AD9A6}"/>
          </ac:picMkLst>
        </pc:picChg>
      </pc:sldChg>
    </pc:docChg>
  </pc:docChgLst>
  <pc:docChgLst>
    <pc:chgData name="GERARDO MARTINO" userId="S::g.martino11@studenti.unisa.it::27c34b0a-8db3-4944-b5d9-5abd56b845f4" providerId="AD" clId="Web-{FBCCCDB2-B6B5-8415-F20D-55E88EA043CD}"/>
    <pc:docChg chg="modSld">
      <pc:chgData name="GERARDO MARTINO" userId="S::g.martino11@studenti.unisa.it::27c34b0a-8db3-4944-b5d9-5abd56b845f4" providerId="AD" clId="Web-{FBCCCDB2-B6B5-8415-F20D-55E88EA043CD}" dt="2021-11-22T16:43:42.474" v="694"/>
      <pc:docMkLst>
        <pc:docMk/>
      </pc:docMkLst>
      <pc:sldChg chg="modSp">
        <pc:chgData name="GERARDO MARTINO" userId="S::g.martino11@studenti.unisa.it::27c34b0a-8db3-4944-b5d9-5abd56b845f4" providerId="AD" clId="Web-{FBCCCDB2-B6B5-8415-F20D-55E88EA043CD}" dt="2021-11-22T15:28:16.921" v="1" actId="14100"/>
        <pc:sldMkLst>
          <pc:docMk/>
          <pc:sldMk cId="1380595573" sldId="257"/>
        </pc:sldMkLst>
        <pc:spChg chg="mod">
          <ac:chgData name="GERARDO MARTINO" userId="S::g.martino11@studenti.unisa.it::27c34b0a-8db3-4944-b5d9-5abd56b845f4" providerId="AD" clId="Web-{FBCCCDB2-B6B5-8415-F20D-55E88EA043CD}" dt="2021-11-22T15:28:16.921" v="1" actId="14100"/>
          <ac:spMkLst>
            <pc:docMk/>
            <pc:sldMk cId="1380595573" sldId="257"/>
            <ac:spMk id="20" creationId="{A776B852-4CD7-41DC-AE32-9304C986FB37}"/>
          </ac:spMkLst>
        </pc:spChg>
      </pc:sldChg>
      <pc:sldChg chg="modSp">
        <pc:chgData name="GERARDO MARTINO" userId="S::g.martino11@studenti.unisa.it::27c34b0a-8db3-4944-b5d9-5abd56b845f4" providerId="AD" clId="Web-{FBCCCDB2-B6B5-8415-F20D-55E88EA043CD}" dt="2021-11-22T15:40:59.082" v="69" actId="1076"/>
        <pc:sldMkLst>
          <pc:docMk/>
          <pc:sldMk cId="0" sldId="261"/>
        </pc:sldMkLst>
        <pc:spChg chg="mod">
          <ac:chgData name="GERARDO MARTINO" userId="S::g.martino11@studenti.unisa.it::27c34b0a-8db3-4944-b5d9-5abd56b845f4" providerId="AD" clId="Web-{FBCCCDB2-B6B5-8415-F20D-55E88EA043CD}" dt="2021-11-22T15:40:53.332" v="68" actId="20577"/>
          <ac:spMkLst>
            <pc:docMk/>
            <pc:sldMk cId="0" sldId="261"/>
            <ac:spMk id="66" creationId="{421E832D-623B-4947-B20E-09BE29182E61}"/>
          </ac:spMkLst>
        </pc:spChg>
        <pc:grpChg chg="mod">
          <ac:chgData name="GERARDO MARTINO" userId="S::g.martino11@studenti.unisa.it::27c34b0a-8db3-4944-b5d9-5abd56b845f4" providerId="AD" clId="Web-{FBCCCDB2-B6B5-8415-F20D-55E88EA043CD}" dt="2021-11-22T15:40:59.082" v="69" actId="1076"/>
          <ac:grpSpMkLst>
            <pc:docMk/>
            <pc:sldMk cId="0" sldId="261"/>
            <ac:grpSpMk id="2" creationId="{5F00AC64-1551-4199-8D5A-E91AAFD72934}"/>
          </ac:grpSpMkLst>
        </pc:grpChg>
      </pc:sldChg>
      <pc:sldChg chg="modNotes">
        <pc:chgData name="GERARDO MARTINO" userId="S::g.martino11@studenti.unisa.it::27c34b0a-8db3-4944-b5d9-5abd56b845f4" providerId="AD" clId="Web-{FBCCCDB2-B6B5-8415-F20D-55E88EA043CD}" dt="2021-11-22T16:43:42.474" v="694"/>
        <pc:sldMkLst>
          <pc:docMk/>
          <pc:sldMk cId="2998235906" sldId="301"/>
        </pc:sldMkLst>
      </pc:sldChg>
    </pc:docChg>
  </pc:docChgLst>
  <pc:docChgLst>
    <pc:chgData name="ROBERTO VENERUSO" userId="e9179fec-e9e5-49f2-9362-d69e57889874" providerId="ADAL" clId="{CC77DB82-8BCC-4551-96CB-78EAC0A409D8}"/>
    <pc:docChg chg="custSel delSld modSld">
      <pc:chgData name="ROBERTO VENERUSO" userId="e9179fec-e9e5-49f2-9362-d69e57889874" providerId="ADAL" clId="{CC77DB82-8BCC-4551-96CB-78EAC0A409D8}" dt="2021-11-22T11:58:41.673" v="42" actId="478"/>
      <pc:docMkLst>
        <pc:docMk/>
      </pc:docMkLst>
      <pc:sldChg chg="addSp delSp modSp mod">
        <pc:chgData name="ROBERTO VENERUSO" userId="e9179fec-e9e5-49f2-9362-d69e57889874" providerId="ADAL" clId="{CC77DB82-8BCC-4551-96CB-78EAC0A409D8}" dt="2021-11-22T11:56:34.209" v="8" actId="1076"/>
        <pc:sldMkLst>
          <pc:docMk/>
          <pc:sldMk cId="0" sldId="261"/>
        </pc:sldMkLst>
        <pc:spChg chg="mod">
          <ac:chgData name="ROBERTO VENERUSO" userId="e9179fec-e9e5-49f2-9362-d69e57889874" providerId="ADAL" clId="{CC77DB82-8BCC-4551-96CB-78EAC0A409D8}" dt="2021-11-22T11:54:04.120" v="1" actId="404"/>
          <ac:spMkLst>
            <pc:docMk/>
            <pc:sldMk cId="0" sldId="261"/>
            <ac:spMk id="63" creationId="{36D1FACC-BCA1-9E40-85E6-671EE87CD0C5}"/>
          </ac:spMkLst>
        </pc:spChg>
        <pc:spChg chg="mod">
          <ac:chgData name="ROBERTO VENERUSO" userId="e9179fec-e9e5-49f2-9362-d69e57889874" providerId="ADAL" clId="{CC77DB82-8BCC-4551-96CB-78EAC0A409D8}" dt="2021-11-22T11:54:00.299" v="0" actId="404"/>
          <ac:spMkLst>
            <pc:docMk/>
            <pc:sldMk cId="0" sldId="261"/>
            <ac:spMk id="430" creationId="{00000000-0000-0000-0000-000000000000}"/>
          </ac:spMkLst>
        </pc:spChg>
        <pc:grpChg chg="add mod">
          <ac:chgData name="ROBERTO VENERUSO" userId="e9179fec-e9e5-49f2-9362-d69e57889874" providerId="ADAL" clId="{CC77DB82-8BCC-4551-96CB-78EAC0A409D8}" dt="2021-11-22T11:56:34.209" v="8" actId="1076"/>
          <ac:grpSpMkLst>
            <pc:docMk/>
            <pc:sldMk cId="0" sldId="261"/>
            <ac:grpSpMk id="2" creationId="{5F00AC64-1551-4199-8D5A-E91AAFD72934}"/>
          </ac:grpSpMkLst>
        </pc:grpChg>
        <pc:grpChg chg="mod">
          <ac:chgData name="ROBERTO VENERUSO" userId="e9179fec-e9e5-49f2-9362-d69e57889874" providerId="ADAL" clId="{CC77DB82-8BCC-4551-96CB-78EAC0A409D8}" dt="2021-11-22T11:56:22.988" v="6" actId="164"/>
          <ac:grpSpMkLst>
            <pc:docMk/>
            <pc:sldMk cId="0" sldId="261"/>
            <ac:grpSpMk id="57" creationId="{DF7B2DA2-CF8D-5045-B791-0A70B6B83724}"/>
          </ac:grpSpMkLst>
        </pc:grpChg>
        <pc:grpChg chg="mod">
          <ac:chgData name="ROBERTO VENERUSO" userId="e9179fec-e9e5-49f2-9362-d69e57889874" providerId="ADAL" clId="{CC77DB82-8BCC-4551-96CB-78EAC0A409D8}" dt="2021-11-22T11:56:22.988" v="6" actId="164"/>
          <ac:grpSpMkLst>
            <pc:docMk/>
            <pc:sldMk cId="0" sldId="261"/>
            <ac:grpSpMk id="398" creationId="{00000000-0000-0000-0000-000000000000}"/>
          </ac:grpSpMkLst>
        </pc:grpChg>
        <pc:grpChg chg="mod">
          <ac:chgData name="ROBERTO VENERUSO" userId="e9179fec-e9e5-49f2-9362-d69e57889874" providerId="ADAL" clId="{CC77DB82-8BCC-4551-96CB-78EAC0A409D8}" dt="2021-11-22T11:56:22.988" v="6" actId="164"/>
          <ac:grpSpMkLst>
            <pc:docMk/>
            <pc:sldMk cId="0" sldId="261"/>
            <ac:grpSpMk id="409" creationId="{00000000-0000-0000-0000-000000000000}"/>
          </ac:grpSpMkLst>
        </pc:grpChg>
        <pc:grpChg chg="mod">
          <ac:chgData name="ROBERTO VENERUSO" userId="e9179fec-e9e5-49f2-9362-d69e57889874" providerId="ADAL" clId="{CC77DB82-8BCC-4551-96CB-78EAC0A409D8}" dt="2021-11-22T11:56:22.988" v="6" actId="164"/>
          <ac:grpSpMkLst>
            <pc:docMk/>
            <pc:sldMk cId="0" sldId="261"/>
            <ac:grpSpMk id="420" creationId="{00000000-0000-0000-0000-000000000000}"/>
          </ac:grpSpMkLst>
        </pc:grpChg>
        <pc:grpChg chg="mod">
          <ac:chgData name="ROBERTO VENERUSO" userId="e9179fec-e9e5-49f2-9362-d69e57889874" providerId="ADAL" clId="{CC77DB82-8BCC-4551-96CB-78EAC0A409D8}" dt="2021-11-22T11:56:22.988" v="6" actId="164"/>
          <ac:grpSpMkLst>
            <pc:docMk/>
            <pc:sldMk cId="0" sldId="261"/>
            <ac:grpSpMk id="431" creationId="{00000000-0000-0000-0000-000000000000}"/>
          </ac:grpSpMkLst>
        </pc:grpChg>
        <pc:grpChg chg="del">
          <ac:chgData name="ROBERTO VENERUSO" userId="e9179fec-e9e5-49f2-9362-d69e57889874" providerId="ADAL" clId="{CC77DB82-8BCC-4551-96CB-78EAC0A409D8}" dt="2021-11-22T11:56:05.953" v="5" actId="478"/>
          <ac:grpSpMkLst>
            <pc:docMk/>
            <pc:sldMk cId="0" sldId="261"/>
            <ac:grpSpMk id="442" creationId="{00000000-0000-0000-0000-000000000000}"/>
          </ac:grpSpMkLst>
        </pc:grpChg>
      </pc:sldChg>
      <pc:sldChg chg="delSp modSp mod">
        <pc:chgData name="ROBERTO VENERUSO" userId="e9179fec-e9e5-49f2-9362-d69e57889874" providerId="ADAL" clId="{CC77DB82-8BCC-4551-96CB-78EAC0A409D8}" dt="2021-11-22T11:58:41.673" v="42" actId="478"/>
        <pc:sldMkLst>
          <pc:docMk/>
          <pc:sldMk cId="2622261199" sldId="294"/>
        </pc:sldMkLst>
        <pc:spChg chg="mod">
          <ac:chgData name="ROBERTO VENERUSO" userId="e9179fec-e9e5-49f2-9362-d69e57889874" providerId="ADAL" clId="{CC77DB82-8BCC-4551-96CB-78EAC0A409D8}" dt="2021-11-22T11:57:03.835" v="33" actId="20577"/>
          <ac:spMkLst>
            <pc:docMk/>
            <pc:sldMk cId="2622261199" sldId="294"/>
            <ac:spMk id="2" creationId="{90B201FD-DAD4-4ABB-9C35-51DB6BC9EAC6}"/>
          </ac:spMkLst>
        </pc:spChg>
        <pc:spChg chg="del mod">
          <ac:chgData name="ROBERTO VENERUSO" userId="e9179fec-e9e5-49f2-9362-d69e57889874" providerId="ADAL" clId="{CC77DB82-8BCC-4551-96CB-78EAC0A409D8}" dt="2021-11-22T11:57:28.015" v="38" actId="478"/>
          <ac:spMkLst>
            <pc:docMk/>
            <pc:sldMk cId="2622261199" sldId="294"/>
            <ac:spMk id="3" creationId="{352FE0B5-CE88-4E94-971E-2DBDB96099E9}"/>
          </ac:spMkLst>
        </pc:spChg>
        <pc:picChg chg="del mod">
          <ac:chgData name="ROBERTO VENERUSO" userId="e9179fec-e9e5-49f2-9362-d69e57889874" providerId="ADAL" clId="{CC77DB82-8BCC-4551-96CB-78EAC0A409D8}" dt="2021-11-22T11:58:41.673" v="42" actId="478"/>
          <ac:picMkLst>
            <pc:docMk/>
            <pc:sldMk cId="2622261199" sldId="294"/>
            <ac:picMk id="6" creationId="{6F4D3905-269E-4C03-9620-85E272BCB89D}"/>
          </ac:picMkLst>
        </pc:picChg>
      </pc:sldChg>
      <pc:sldChg chg="del">
        <pc:chgData name="ROBERTO VENERUSO" userId="e9179fec-e9e5-49f2-9362-d69e57889874" providerId="ADAL" clId="{CC77DB82-8BCC-4551-96CB-78EAC0A409D8}" dt="2021-11-22T11:56:51.634" v="9" actId="47"/>
        <pc:sldMkLst>
          <pc:docMk/>
          <pc:sldMk cId="1352915110" sldId="295"/>
        </pc:sldMkLst>
      </pc:sldChg>
      <pc:sldChg chg="addSp modSp">
        <pc:chgData name="ROBERTO VENERUSO" userId="e9179fec-e9e5-49f2-9362-d69e57889874" providerId="ADAL" clId="{CC77DB82-8BCC-4551-96CB-78EAC0A409D8}" dt="2021-11-22T11:55:26.887" v="4"/>
        <pc:sldMkLst>
          <pc:docMk/>
          <pc:sldMk cId="2463418491" sldId="302"/>
        </pc:sldMkLst>
        <pc:picChg chg="add mod">
          <ac:chgData name="ROBERTO VENERUSO" userId="e9179fec-e9e5-49f2-9362-d69e57889874" providerId="ADAL" clId="{CC77DB82-8BCC-4551-96CB-78EAC0A409D8}" dt="2021-11-22T11:55:26.887" v="4"/>
          <ac:picMkLst>
            <pc:docMk/>
            <pc:sldMk cId="2463418491" sldId="302"/>
            <ac:picMk id="13" creationId="{8DD71981-F1AC-490C-84BC-2999361A8152}"/>
          </ac:picMkLst>
        </pc:picChg>
      </pc:sldChg>
      <pc:sldChg chg="modSp mod">
        <pc:chgData name="ROBERTO VENERUSO" userId="e9179fec-e9e5-49f2-9362-d69e57889874" providerId="ADAL" clId="{CC77DB82-8BCC-4551-96CB-78EAC0A409D8}" dt="2021-11-22T11:54:22.801" v="3" actId="20577"/>
        <pc:sldMkLst>
          <pc:docMk/>
          <pc:sldMk cId="34390866" sldId="303"/>
        </pc:sldMkLst>
        <pc:spChg chg="mod">
          <ac:chgData name="ROBERTO VENERUSO" userId="e9179fec-e9e5-49f2-9362-d69e57889874" providerId="ADAL" clId="{CC77DB82-8BCC-4551-96CB-78EAC0A409D8}" dt="2021-11-22T11:54:22.801" v="3" actId="20577"/>
          <ac:spMkLst>
            <pc:docMk/>
            <pc:sldMk cId="34390866" sldId="303"/>
            <ac:spMk id="3" creationId="{00000000-0000-0000-0000-000000000000}"/>
          </ac:spMkLst>
        </pc:spChg>
      </pc:sldChg>
    </pc:docChg>
  </pc:docChgLst>
  <pc:docChgLst>
    <pc:chgData name="GERARDO MARTINO" userId="S::g.martino11@studenti.unisa.it::27c34b0a-8db3-4944-b5d9-5abd56b845f4" providerId="AD" clId="Web-{3863461D-910A-49C1-EA7C-61B3A58FF68B}"/>
    <pc:docChg chg="modSld">
      <pc:chgData name="GERARDO MARTINO" userId="S::g.martino11@studenti.unisa.it::27c34b0a-8db3-4944-b5d9-5abd56b845f4" providerId="AD" clId="Web-{3863461D-910A-49C1-EA7C-61B3A58FF68B}" dt="2021-11-23T08:14:03.748" v="3818"/>
      <pc:docMkLst>
        <pc:docMk/>
      </pc:docMkLst>
      <pc:sldChg chg="modNotes">
        <pc:chgData name="GERARDO MARTINO" userId="S::g.martino11@studenti.unisa.it::27c34b0a-8db3-4944-b5d9-5abd56b845f4" providerId="AD" clId="Web-{3863461D-910A-49C1-EA7C-61B3A58FF68B}" dt="2021-11-23T08:14:03.748" v="3818"/>
        <pc:sldMkLst>
          <pc:docMk/>
          <pc:sldMk cId="2998235906" sldId="301"/>
        </pc:sldMkLst>
      </pc:sldChg>
    </pc:docChg>
  </pc:docChgLst>
  <pc:docChgLst>
    <pc:chgData name="GERARDO MARTINO" userId="27c34b0a-8db3-4944-b5d9-5abd56b845f4" providerId="ADAL" clId="{27D1C277-2BB3-B848-912D-CD2F8009E5EF}"/>
    <pc:docChg chg="undo custSel addSld delSld modSld sldOrd">
      <pc:chgData name="GERARDO MARTINO" userId="27c34b0a-8db3-4944-b5d9-5abd56b845f4" providerId="ADAL" clId="{27D1C277-2BB3-B848-912D-CD2F8009E5EF}" dt="2021-11-22T11:49:12.415" v="2086" actId="1036"/>
      <pc:docMkLst>
        <pc:docMk/>
      </pc:docMkLst>
      <pc:sldChg chg="modSp mod">
        <pc:chgData name="GERARDO MARTINO" userId="27c34b0a-8db3-4944-b5d9-5abd56b845f4" providerId="ADAL" clId="{27D1C277-2BB3-B848-912D-CD2F8009E5EF}" dt="2021-11-22T11:37:13.539" v="1952" actId="1076"/>
        <pc:sldMkLst>
          <pc:docMk/>
          <pc:sldMk cId="1380595573" sldId="257"/>
        </pc:sldMkLst>
        <pc:spChg chg="mod">
          <ac:chgData name="GERARDO MARTINO" userId="27c34b0a-8db3-4944-b5d9-5abd56b845f4" providerId="ADAL" clId="{27D1C277-2BB3-B848-912D-CD2F8009E5EF}" dt="2021-11-22T10:32:29.154" v="271" actId="20577"/>
          <ac:spMkLst>
            <pc:docMk/>
            <pc:sldMk cId="1380595573" sldId="257"/>
            <ac:spMk id="19" creationId="{EC386D3F-6550-4159-B2EC-1DE2C3CD2B0A}"/>
          </ac:spMkLst>
        </pc:spChg>
        <pc:spChg chg="mod">
          <ac:chgData name="GERARDO MARTINO" userId="27c34b0a-8db3-4944-b5d9-5abd56b845f4" providerId="ADAL" clId="{27D1C277-2BB3-B848-912D-CD2F8009E5EF}" dt="2021-11-22T11:37:13.539" v="1952" actId="1076"/>
          <ac:spMkLst>
            <pc:docMk/>
            <pc:sldMk cId="1380595573" sldId="257"/>
            <ac:spMk id="20" creationId="{A776B852-4CD7-41DC-AE32-9304C986FB37}"/>
          </ac:spMkLst>
        </pc:spChg>
      </pc:sldChg>
      <pc:sldChg chg="addSp delSp modSp del mod">
        <pc:chgData name="GERARDO MARTINO" userId="27c34b0a-8db3-4944-b5d9-5abd56b845f4" providerId="ADAL" clId="{27D1C277-2BB3-B848-912D-CD2F8009E5EF}" dt="2021-11-22T10:17:44.947" v="51" actId="2696"/>
        <pc:sldMkLst>
          <pc:docMk/>
          <pc:sldMk cId="3639872359" sldId="258"/>
        </pc:sldMkLst>
        <pc:spChg chg="add del mod">
          <ac:chgData name="GERARDO MARTINO" userId="27c34b0a-8db3-4944-b5d9-5abd56b845f4" providerId="ADAL" clId="{27D1C277-2BB3-B848-912D-CD2F8009E5EF}" dt="2021-11-22T10:13:32.913" v="7" actId="47"/>
          <ac:spMkLst>
            <pc:docMk/>
            <pc:sldMk cId="3639872359" sldId="258"/>
            <ac:spMk id="4" creationId="{01ADFDD0-D03B-EC49-9EBF-024C8E957516}"/>
          </ac:spMkLst>
        </pc:spChg>
        <pc:spChg chg="add del mod">
          <ac:chgData name="GERARDO MARTINO" userId="27c34b0a-8db3-4944-b5d9-5abd56b845f4" providerId="ADAL" clId="{27D1C277-2BB3-B848-912D-CD2F8009E5EF}" dt="2021-11-22T10:13:57.830" v="9" actId="478"/>
          <ac:spMkLst>
            <pc:docMk/>
            <pc:sldMk cId="3639872359" sldId="258"/>
            <ac:spMk id="5" creationId="{ABA88C06-0E1C-FE4B-AEE7-CFF576C606F1}"/>
          </ac:spMkLst>
        </pc:spChg>
        <pc:spChg chg="mod">
          <ac:chgData name="GERARDO MARTINO" userId="27c34b0a-8db3-4944-b5d9-5abd56b845f4" providerId="ADAL" clId="{27D1C277-2BB3-B848-912D-CD2F8009E5EF}" dt="2021-11-22T10:12:36.742" v="1"/>
          <ac:spMkLst>
            <pc:docMk/>
            <pc:sldMk cId="3639872359" sldId="258"/>
            <ac:spMk id="7" creationId="{E8CC1FD3-94BF-C741-AC4A-0A294AFD4EEB}"/>
          </ac:spMkLst>
        </pc:spChg>
        <pc:spChg chg="mod">
          <ac:chgData name="GERARDO MARTINO" userId="27c34b0a-8db3-4944-b5d9-5abd56b845f4" providerId="ADAL" clId="{27D1C277-2BB3-B848-912D-CD2F8009E5EF}" dt="2021-11-22T10:12:36.742" v="1"/>
          <ac:spMkLst>
            <pc:docMk/>
            <pc:sldMk cId="3639872359" sldId="258"/>
            <ac:spMk id="8" creationId="{8A6C5D7A-0AD1-0540-9220-A8B22EE1EA8E}"/>
          </ac:spMkLst>
        </pc:spChg>
        <pc:spChg chg="mod">
          <ac:chgData name="GERARDO MARTINO" userId="27c34b0a-8db3-4944-b5d9-5abd56b845f4" providerId="ADAL" clId="{27D1C277-2BB3-B848-912D-CD2F8009E5EF}" dt="2021-11-22T10:12:36.742" v="1"/>
          <ac:spMkLst>
            <pc:docMk/>
            <pc:sldMk cId="3639872359" sldId="258"/>
            <ac:spMk id="9" creationId="{8E649DEE-F67B-704F-9F56-257331C6D84B}"/>
          </ac:spMkLst>
        </pc:spChg>
        <pc:spChg chg="mod">
          <ac:chgData name="GERARDO MARTINO" userId="27c34b0a-8db3-4944-b5d9-5abd56b845f4" providerId="ADAL" clId="{27D1C277-2BB3-B848-912D-CD2F8009E5EF}" dt="2021-11-22T10:12:36.742" v="1"/>
          <ac:spMkLst>
            <pc:docMk/>
            <pc:sldMk cId="3639872359" sldId="258"/>
            <ac:spMk id="10" creationId="{11A27D37-47AA-434F-8AA9-FC4868A3D6A7}"/>
          </ac:spMkLst>
        </pc:spChg>
        <pc:spChg chg="mod">
          <ac:chgData name="GERARDO MARTINO" userId="27c34b0a-8db3-4944-b5d9-5abd56b845f4" providerId="ADAL" clId="{27D1C277-2BB3-B848-912D-CD2F8009E5EF}" dt="2021-11-22T10:12:36.742" v="1"/>
          <ac:spMkLst>
            <pc:docMk/>
            <pc:sldMk cId="3639872359" sldId="258"/>
            <ac:spMk id="11" creationId="{A17F72F7-A66F-4040-AE17-A67EBC429CA3}"/>
          </ac:spMkLst>
        </pc:spChg>
        <pc:spChg chg="mod">
          <ac:chgData name="GERARDO MARTINO" userId="27c34b0a-8db3-4944-b5d9-5abd56b845f4" providerId="ADAL" clId="{27D1C277-2BB3-B848-912D-CD2F8009E5EF}" dt="2021-11-22T10:12:36.742" v="1"/>
          <ac:spMkLst>
            <pc:docMk/>
            <pc:sldMk cId="3639872359" sldId="258"/>
            <ac:spMk id="12" creationId="{6739B27B-3903-D749-ABB3-212F4739D622}"/>
          </ac:spMkLst>
        </pc:spChg>
        <pc:spChg chg="mod">
          <ac:chgData name="GERARDO MARTINO" userId="27c34b0a-8db3-4944-b5d9-5abd56b845f4" providerId="ADAL" clId="{27D1C277-2BB3-B848-912D-CD2F8009E5EF}" dt="2021-11-22T10:12:36.742" v="1"/>
          <ac:spMkLst>
            <pc:docMk/>
            <pc:sldMk cId="3639872359" sldId="258"/>
            <ac:spMk id="13" creationId="{21DF0FD4-4A79-A149-988F-91C0A23D8B75}"/>
          </ac:spMkLst>
        </pc:spChg>
        <pc:spChg chg="mod">
          <ac:chgData name="GERARDO MARTINO" userId="27c34b0a-8db3-4944-b5d9-5abd56b845f4" providerId="ADAL" clId="{27D1C277-2BB3-B848-912D-CD2F8009E5EF}" dt="2021-11-22T10:12:36.742" v="1"/>
          <ac:spMkLst>
            <pc:docMk/>
            <pc:sldMk cId="3639872359" sldId="258"/>
            <ac:spMk id="14" creationId="{90B58DB5-B60A-3443-B106-CEB4C8CE2A72}"/>
          </ac:spMkLst>
        </pc:spChg>
        <pc:spChg chg="mod">
          <ac:chgData name="GERARDO MARTINO" userId="27c34b0a-8db3-4944-b5d9-5abd56b845f4" providerId="ADAL" clId="{27D1C277-2BB3-B848-912D-CD2F8009E5EF}" dt="2021-11-22T10:12:36.742" v="1"/>
          <ac:spMkLst>
            <pc:docMk/>
            <pc:sldMk cId="3639872359" sldId="258"/>
            <ac:spMk id="15" creationId="{0E142697-055C-4B47-B1CC-78A1E75DAC9F}"/>
          </ac:spMkLst>
        </pc:spChg>
        <pc:spChg chg="mod">
          <ac:chgData name="GERARDO MARTINO" userId="27c34b0a-8db3-4944-b5d9-5abd56b845f4" providerId="ADAL" clId="{27D1C277-2BB3-B848-912D-CD2F8009E5EF}" dt="2021-11-22T10:12:36.742" v="1"/>
          <ac:spMkLst>
            <pc:docMk/>
            <pc:sldMk cId="3639872359" sldId="258"/>
            <ac:spMk id="16" creationId="{0F76C9D8-CCA7-0A40-B3CF-FEC273C6E4D4}"/>
          </ac:spMkLst>
        </pc:spChg>
        <pc:spChg chg="mod">
          <ac:chgData name="GERARDO MARTINO" userId="27c34b0a-8db3-4944-b5d9-5abd56b845f4" providerId="ADAL" clId="{27D1C277-2BB3-B848-912D-CD2F8009E5EF}" dt="2021-11-22T10:12:36.742" v="1"/>
          <ac:spMkLst>
            <pc:docMk/>
            <pc:sldMk cId="3639872359" sldId="258"/>
            <ac:spMk id="18" creationId="{F5E6C6F4-5563-FA48-8263-E0265386B346}"/>
          </ac:spMkLst>
        </pc:spChg>
        <pc:spChg chg="mod">
          <ac:chgData name="GERARDO MARTINO" userId="27c34b0a-8db3-4944-b5d9-5abd56b845f4" providerId="ADAL" clId="{27D1C277-2BB3-B848-912D-CD2F8009E5EF}" dt="2021-11-22T10:12:36.742" v="1"/>
          <ac:spMkLst>
            <pc:docMk/>
            <pc:sldMk cId="3639872359" sldId="258"/>
            <ac:spMk id="19" creationId="{E2916EBD-62A4-F247-9B3F-18A5AF203AA8}"/>
          </ac:spMkLst>
        </pc:spChg>
        <pc:spChg chg="mod">
          <ac:chgData name="GERARDO MARTINO" userId="27c34b0a-8db3-4944-b5d9-5abd56b845f4" providerId="ADAL" clId="{27D1C277-2BB3-B848-912D-CD2F8009E5EF}" dt="2021-11-22T10:12:36.742" v="1"/>
          <ac:spMkLst>
            <pc:docMk/>
            <pc:sldMk cId="3639872359" sldId="258"/>
            <ac:spMk id="20" creationId="{C443E7F0-10C7-C345-94A0-E2A890E21092}"/>
          </ac:spMkLst>
        </pc:spChg>
        <pc:spChg chg="mod">
          <ac:chgData name="GERARDO MARTINO" userId="27c34b0a-8db3-4944-b5d9-5abd56b845f4" providerId="ADAL" clId="{27D1C277-2BB3-B848-912D-CD2F8009E5EF}" dt="2021-11-22T10:12:36.742" v="1"/>
          <ac:spMkLst>
            <pc:docMk/>
            <pc:sldMk cId="3639872359" sldId="258"/>
            <ac:spMk id="21" creationId="{E13AB9F8-5EC4-5542-BCB6-2CAC5C81DBFB}"/>
          </ac:spMkLst>
        </pc:spChg>
        <pc:spChg chg="mod">
          <ac:chgData name="GERARDO MARTINO" userId="27c34b0a-8db3-4944-b5d9-5abd56b845f4" providerId="ADAL" clId="{27D1C277-2BB3-B848-912D-CD2F8009E5EF}" dt="2021-11-22T10:12:36.742" v="1"/>
          <ac:spMkLst>
            <pc:docMk/>
            <pc:sldMk cId="3639872359" sldId="258"/>
            <ac:spMk id="22" creationId="{293DE5FE-63AC-834D-95E7-0F2A3709CC80}"/>
          </ac:spMkLst>
        </pc:spChg>
        <pc:spChg chg="mod">
          <ac:chgData name="GERARDO MARTINO" userId="27c34b0a-8db3-4944-b5d9-5abd56b845f4" providerId="ADAL" clId="{27D1C277-2BB3-B848-912D-CD2F8009E5EF}" dt="2021-11-22T10:14:00.462" v="11" actId="20577"/>
          <ac:spMkLst>
            <pc:docMk/>
            <pc:sldMk cId="3639872359" sldId="258"/>
            <ac:spMk id="23" creationId="{43B3F4B3-4E05-CE46-BE51-C601B60646E6}"/>
          </ac:spMkLst>
        </pc:spChg>
        <pc:spChg chg="mod">
          <ac:chgData name="GERARDO MARTINO" userId="27c34b0a-8db3-4944-b5d9-5abd56b845f4" providerId="ADAL" clId="{27D1C277-2BB3-B848-912D-CD2F8009E5EF}" dt="2021-11-22T10:12:36.742" v="1"/>
          <ac:spMkLst>
            <pc:docMk/>
            <pc:sldMk cId="3639872359" sldId="258"/>
            <ac:spMk id="24" creationId="{7BA8D0DF-6404-724A-B51D-787EE15F84FC}"/>
          </ac:spMkLst>
        </pc:spChg>
        <pc:spChg chg="mod">
          <ac:chgData name="GERARDO MARTINO" userId="27c34b0a-8db3-4944-b5d9-5abd56b845f4" providerId="ADAL" clId="{27D1C277-2BB3-B848-912D-CD2F8009E5EF}" dt="2021-11-22T10:12:36.742" v="1"/>
          <ac:spMkLst>
            <pc:docMk/>
            <pc:sldMk cId="3639872359" sldId="258"/>
            <ac:spMk id="25" creationId="{FCBDD30A-9847-8F4B-AC5B-F6F0D2EF5B01}"/>
          </ac:spMkLst>
        </pc:spChg>
        <pc:spChg chg="mod">
          <ac:chgData name="GERARDO MARTINO" userId="27c34b0a-8db3-4944-b5d9-5abd56b845f4" providerId="ADAL" clId="{27D1C277-2BB3-B848-912D-CD2F8009E5EF}" dt="2021-11-22T10:12:36.742" v="1"/>
          <ac:spMkLst>
            <pc:docMk/>
            <pc:sldMk cId="3639872359" sldId="258"/>
            <ac:spMk id="26" creationId="{26C0EC3D-B067-8E45-851E-1CAF5891D213}"/>
          </ac:spMkLst>
        </pc:spChg>
        <pc:spChg chg="mod">
          <ac:chgData name="GERARDO MARTINO" userId="27c34b0a-8db3-4944-b5d9-5abd56b845f4" providerId="ADAL" clId="{27D1C277-2BB3-B848-912D-CD2F8009E5EF}" dt="2021-11-22T10:12:36.742" v="1"/>
          <ac:spMkLst>
            <pc:docMk/>
            <pc:sldMk cId="3639872359" sldId="258"/>
            <ac:spMk id="27" creationId="{21909987-3D6F-3444-9197-E989E6E40B19}"/>
          </ac:spMkLst>
        </pc:spChg>
        <pc:spChg chg="mod">
          <ac:chgData name="GERARDO MARTINO" userId="27c34b0a-8db3-4944-b5d9-5abd56b845f4" providerId="ADAL" clId="{27D1C277-2BB3-B848-912D-CD2F8009E5EF}" dt="2021-11-22T10:12:36.742" v="1"/>
          <ac:spMkLst>
            <pc:docMk/>
            <pc:sldMk cId="3639872359" sldId="258"/>
            <ac:spMk id="29" creationId="{D64BAC9C-07D6-2948-B239-D306876B00F0}"/>
          </ac:spMkLst>
        </pc:spChg>
        <pc:spChg chg="mod">
          <ac:chgData name="GERARDO MARTINO" userId="27c34b0a-8db3-4944-b5d9-5abd56b845f4" providerId="ADAL" clId="{27D1C277-2BB3-B848-912D-CD2F8009E5EF}" dt="2021-11-22T10:12:36.742" v="1"/>
          <ac:spMkLst>
            <pc:docMk/>
            <pc:sldMk cId="3639872359" sldId="258"/>
            <ac:spMk id="30" creationId="{1AD0D8C6-6712-2E40-94F2-1B98FDBF225C}"/>
          </ac:spMkLst>
        </pc:spChg>
        <pc:spChg chg="mod">
          <ac:chgData name="GERARDO MARTINO" userId="27c34b0a-8db3-4944-b5d9-5abd56b845f4" providerId="ADAL" clId="{27D1C277-2BB3-B848-912D-CD2F8009E5EF}" dt="2021-11-22T10:12:36.742" v="1"/>
          <ac:spMkLst>
            <pc:docMk/>
            <pc:sldMk cId="3639872359" sldId="258"/>
            <ac:spMk id="31" creationId="{F9A3D3BA-058B-A841-856A-D378B78BFE98}"/>
          </ac:spMkLst>
        </pc:spChg>
        <pc:spChg chg="mod">
          <ac:chgData name="GERARDO MARTINO" userId="27c34b0a-8db3-4944-b5d9-5abd56b845f4" providerId="ADAL" clId="{27D1C277-2BB3-B848-912D-CD2F8009E5EF}" dt="2021-11-22T10:12:36.742" v="1"/>
          <ac:spMkLst>
            <pc:docMk/>
            <pc:sldMk cId="3639872359" sldId="258"/>
            <ac:spMk id="32" creationId="{E62CD08F-A354-D144-BBCF-19B6AA8CF4B9}"/>
          </ac:spMkLst>
        </pc:spChg>
        <pc:spChg chg="mod">
          <ac:chgData name="GERARDO MARTINO" userId="27c34b0a-8db3-4944-b5d9-5abd56b845f4" providerId="ADAL" clId="{27D1C277-2BB3-B848-912D-CD2F8009E5EF}" dt="2021-11-22T10:12:36.742" v="1"/>
          <ac:spMkLst>
            <pc:docMk/>
            <pc:sldMk cId="3639872359" sldId="258"/>
            <ac:spMk id="33" creationId="{62FA4747-E70B-6346-BE50-97D1C72CB51D}"/>
          </ac:spMkLst>
        </pc:spChg>
        <pc:spChg chg="mod">
          <ac:chgData name="GERARDO MARTINO" userId="27c34b0a-8db3-4944-b5d9-5abd56b845f4" providerId="ADAL" clId="{27D1C277-2BB3-B848-912D-CD2F8009E5EF}" dt="2021-11-22T10:12:36.742" v="1"/>
          <ac:spMkLst>
            <pc:docMk/>
            <pc:sldMk cId="3639872359" sldId="258"/>
            <ac:spMk id="34" creationId="{4BB7D4A2-1A12-1E4A-914D-23E462289DF7}"/>
          </ac:spMkLst>
        </pc:spChg>
        <pc:spChg chg="mod">
          <ac:chgData name="GERARDO MARTINO" userId="27c34b0a-8db3-4944-b5d9-5abd56b845f4" providerId="ADAL" clId="{27D1C277-2BB3-B848-912D-CD2F8009E5EF}" dt="2021-11-22T10:12:36.742" v="1"/>
          <ac:spMkLst>
            <pc:docMk/>
            <pc:sldMk cId="3639872359" sldId="258"/>
            <ac:spMk id="35" creationId="{D5A0CD73-AFBF-5948-A3AC-2403D4EE9916}"/>
          </ac:spMkLst>
        </pc:spChg>
        <pc:spChg chg="mod">
          <ac:chgData name="GERARDO MARTINO" userId="27c34b0a-8db3-4944-b5d9-5abd56b845f4" providerId="ADAL" clId="{27D1C277-2BB3-B848-912D-CD2F8009E5EF}" dt="2021-11-22T10:12:36.742" v="1"/>
          <ac:spMkLst>
            <pc:docMk/>
            <pc:sldMk cId="3639872359" sldId="258"/>
            <ac:spMk id="36" creationId="{B9B719D8-1EA2-3B43-95AC-B9FF591B4599}"/>
          </ac:spMkLst>
        </pc:spChg>
        <pc:spChg chg="mod">
          <ac:chgData name="GERARDO MARTINO" userId="27c34b0a-8db3-4944-b5d9-5abd56b845f4" providerId="ADAL" clId="{27D1C277-2BB3-B848-912D-CD2F8009E5EF}" dt="2021-11-22T10:12:36.742" v="1"/>
          <ac:spMkLst>
            <pc:docMk/>
            <pc:sldMk cId="3639872359" sldId="258"/>
            <ac:spMk id="37" creationId="{D0F4F285-23D3-854D-A9BE-5A69CC629210}"/>
          </ac:spMkLst>
        </pc:spChg>
        <pc:spChg chg="mod">
          <ac:chgData name="GERARDO MARTINO" userId="27c34b0a-8db3-4944-b5d9-5abd56b845f4" providerId="ADAL" clId="{27D1C277-2BB3-B848-912D-CD2F8009E5EF}" dt="2021-11-22T10:12:36.742" v="1"/>
          <ac:spMkLst>
            <pc:docMk/>
            <pc:sldMk cId="3639872359" sldId="258"/>
            <ac:spMk id="38" creationId="{61F11061-1468-EF4A-ADB3-A766DB1AA42E}"/>
          </ac:spMkLst>
        </pc:spChg>
        <pc:spChg chg="mod">
          <ac:chgData name="GERARDO MARTINO" userId="27c34b0a-8db3-4944-b5d9-5abd56b845f4" providerId="ADAL" clId="{27D1C277-2BB3-B848-912D-CD2F8009E5EF}" dt="2021-11-22T10:12:36.742" v="1"/>
          <ac:spMkLst>
            <pc:docMk/>
            <pc:sldMk cId="3639872359" sldId="258"/>
            <ac:spMk id="40" creationId="{F4417DB7-748E-7942-9F56-6D0E33B8AF48}"/>
          </ac:spMkLst>
        </pc:spChg>
        <pc:spChg chg="mod">
          <ac:chgData name="GERARDO MARTINO" userId="27c34b0a-8db3-4944-b5d9-5abd56b845f4" providerId="ADAL" clId="{27D1C277-2BB3-B848-912D-CD2F8009E5EF}" dt="2021-11-22T10:12:36.742" v="1"/>
          <ac:spMkLst>
            <pc:docMk/>
            <pc:sldMk cId="3639872359" sldId="258"/>
            <ac:spMk id="41" creationId="{C68255DC-CBA2-1E48-9917-45F4FACCA729}"/>
          </ac:spMkLst>
        </pc:spChg>
        <pc:spChg chg="mod">
          <ac:chgData name="GERARDO MARTINO" userId="27c34b0a-8db3-4944-b5d9-5abd56b845f4" providerId="ADAL" clId="{27D1C277-2BB3-B848-912D-CD2F8009E5EF}" dt="2021-11-22T10:12:36.742" v="1"/>
          <ac:spMkLst>
            <pc:docMk/>
            <pc:sldMk cId="3639872359" sldId="258"/>
            <ac:spMk id="42" creationId="{B21DB355-ABE9-6D4E-9A06-A31489538266}"/>
          </ac:spMkLst>
        </pc:spChg>
        <pc:spChg chg="mod">
          <ac:chgData name="GERARDO MARTINO" userId="27c34b0a-8db3-4944-b5d9-5abd56b845f4" providerId="ADAL" clId="{27D1C277-2BB3-B848-912D-CD2F8009E5EF}" dt="2021-11-22T10:12:36.742" v="1"/>
          <ac:spMkLst>
            <pc:docMk/>
            <pc:sldMk cId="3639872359" sldId="258"/>
            <ac:spMk id="43" creationId="{4443A648-3786-4D45-8373-009C86ABE1A9}"/>
          </ac:spMkLst>
        </pc:spChg>
        <pc:spChg chg="mod">
          <ac:chgData name="GERARDO MARTINO" userId="27c34b0a-8db3-4944-b5d9-5abd56b845f4" providerId="ADAL" clId="{27D1C277-2BB3-B848-912D-CD2F8009E5EF}" dt="2021-11-22T10:12:36.742" v="1"/>
          <ac:spMkLst>
            <pc:docMk/>
            <pc:sldMk cId="3639872359" sldId="258"/>
            <ac:spMk id="44" creationId="{153F37BB-B80A-1D4F-8334-2DF3A515E4F6}"/>
          </ac:spMkLst>
        </pc:spChg>
        <pc:spChg chg="mod">
          <ac:chgData name="GERARDO MARTINO" userId="27c34b0a-8db3-4944-b5d9-5abd56b845f4" providerId="ADAL" clId="{27D1C277-2BB3-B848-912D-CD2F8009E5EF}" dt="2021-11-22T10:12:36.742" v="1"/>
          <ac:spMkLst>
            <pc:docMk/>
            <pc:sldMk cId="3639872359" sldId="258"/>
            <ac:spMk id="45" creationId="{D272AA77-3D4B-A049-BAC7-F01E9248A02D}"/>
          </ac:spMkLst>
        </pc:spChg>
        <pc:spChg chg="mod">
          <ac:chgData name="GERARDO MARTINO" userId="27c34b0a-8db3-4944-b5d9-5abd56b845f4" providerId="ADAL" clId="{27D1C277-2BB3-B848-912D-CD2F8009E5EF}" dt="2021-11-22T10:12:36.742" v="1"/>
          <ac:spMkLst>
            <pc:docMk/>
            <pc:sldMk cId="3639872359" sldId="258"/>
            <ac:spMk id="46" creationId="{0F76578E-8794-9043-AC63-D55C700CDFE7}"/>
          </ac:spMkLst>
        </pc:spChg>
        <pc:spChg chg="mod">
          <ac:chgData name="GERARDO MARTINO" userId="27c34b0a-8db3-4944-b5d9-5abd56b845f4" providerId="ADAL" clId="{27D1C277-2BB3-B848-912D-CD2F8009E5EF}" dt="2021-11-22T10:12:36.742" v="1"/>
          <ac:spMkLst>
            <pc:docMk/>
            <pc:sldMk cId="3639872359" sldId="258"/>
            <ac:spMk id="47" creationId="{C2D84679-ED50-EA48-8794-86E560F80A94}"/>
          </ac:spMkLst>
        </pc:spChg>
        <pc:spChg chg="mod">
          <ac:chgData name="GERARDO MARTINO" userId="27c34b0a-8db3-4944-b5d9-5abd56b845f4" providerId="ADAL" clId="{27D1C277-2BB3-B848-912D-CD2F8009E5EF}" dt="2021-11-22T10:12:36.742" v="1"/>
          <ac:spMkLst>
            <pc:docMk/>
            <pc:sldMk cId="3639872359" sldId="258"/>
            <ac:spMk id="48" creationId="{5F80A048-574A-AF49-BD05-5F5242B0AC33}"/>
          </ac:spMkLst>
        </pc:spChg>
        <pc:spChg chg="mod">
          <ac:chgData name="GERARDO MARTINO" userId="27c34b0a-8db3-4944-b5d9-5abd56b845f4" providerId="ADAL" clId="{27D1C277-2BB3-B848-912D-CD2F8009E5EF}" dt="2021-11-22T10:12:36.742" v="1"/>
          <ac:spMkLst>
            <pc:docMk/>
            <pc:sldMk cId="3639872359" sldId="258"/>
            <ac:spMk id="49" creationId="{69D68D00-FB4F-E24C-AB7D-D7C0C9603FBE}"/>
          </ac:spMkLst>
        </pc:spChg>
        <pc:spChg chg="mod">
          <ac:chgData name="GERARDO MARTINO" userId="27c34b0a-8db3-4944-b5d9-5abd56b845f4" providerId="ADAL" clId="{27D1C277-2BB3-B848-912D-CD2F8009E5EF}" dt="2021-11-22T10:12:36.742" v="1"/>
          <ac:spMkLst>
            <pc:docMk/>
            <pc:sldMk cId="3639872359" sldId="258"/>
            <ac:spMk id="51" creationId="{F0F1ABC1-95FD-1C4C-B8A8-2577E9A5BB4B}"/>
          </ac:spMkLst>
        </pc:spChg>
        <pc:spChg chg="mod">
          <ac:chgData name="GERARDO MARTINO" userId="27c34b0a-8db3-4944-b5d9-5abd56b845f4" providerId="ADAL" clId="{27D1C277-2BB3-B848-912D-CD2F8009E5EF}" dt="2021-11-22T10:12:36.742" v="1"/>
          <ac:spMkLst>
            <pc:docMk/>
            <pc:sldMk cId="3639872359" sldId="258"/>
            <ac:spMk id="52" creationId="{DC61BF81-E018-894F-AD35-41AEA9110C22}"/>
          </ac:spMkLst>
        </pc:spChg>
        <pc:spChg chg="mod">
          <ac:chgData name="GERARDO MARTINO" userId="27c34b0a-8db3-4944-b5d9-5abd56b845f4" providerId="ADAL" clId="{27D1C277-2BB3-B848-912D-CD2F8009E5EF}" dt="2021-11-22T10:12:36.742" v="1"/>
          <ac:spMkLst>
            <pc:docMk/>
            <pc:sldMk cId="3639872359" sldId="258"/>
            <ac:spMk id="53" creationId="{227F2E80-77F9-EC40-B438-BAA7526B3C59}"/>
          </ac:spMkLst>
        </pc:spChg>
        <pc:spChg chg="mod">
          <ac:chgData name="GERARDO MARTINO" userId="27c34b0a-8db3-4944-b5d9-5abd56b845f4" providerId="ADAL" clId="{27D1C277-2BB3-B848-912D-CD2F8009E5EF}" dt="2021-11-22T10:12:36.742" v="1"/>
          <ac:spMkLst>
            <pc:docMk/>
            <pc:sldMk cId="3639872359" sldId="258"/>
            <ac:spMk id="54" creationId="{625DB5DD-C860-724A-BBBA-59487231CF24}"/>
          </ac:spMkLst>
        </pc:spChg>
        <pc:spChg chg="mod">
          <ac:chgData name="GERARDO MARTINO" userId="27c34b0a-8db3-4944-b5d9-5abd56b845f4" providerId="ADAL" clId="{27D1C277-2BB3-B848-912D-CD2F8009E5EF}" dt="2021-11-22T10:12:36.742" v="1"/>
          <ac:spMkLst>
            <pc:docMk/>
            <pc:sldMk cId="3639872359" sldId="258"/>
            <ac:spMk id="55" creationId="{76377F7F-2726-8845-BA0D-259671AB3743}"/>
          </ac:spMkLst>
        </pc:spChg>
        <pc:spChg chg="mod">
          <ac:chgData name="GERARDO MARTINO" userId="27c34b0a-8db3-4944-b5d9-5abd56b845f4" providerId="ADAL" clId="{27D1C277-2BB3-B848-912D-CD2F8009E5EF}" dt="2021-11-22T10:12:36.742" v="1"/>
          <ac:spMkLst>
            <pc:docMk/>
            <pc:sldMk cId="3639872359" sldId="258"/>
            <ac:spMk id="56" creationId="{1EF27FEA-1198-774E-A398-DFB90FED288B}"/>
          </ac:spMkLst>
        </pc:spChg>
        <pc:spChg chg="mod">
          <ac:chgData name="GERARDO MARTINO" userId="27c34b0a-8db3-4944-b5d9-5abd56b845f4" providerId="ADAL" clId="{27D1C277-2BB3-B848-912D-CD2F8009E5EF}" dt="2021-11-22T10:12:36.742" v="1"/>
          <ac:spMkLst>
            <pc:docMk/>
            <pc:sldMk cId="3639872359" sldId="258"/>
            <ac:spMk id="57" creationId="{50129D44-13F3-0E4F-8CE9-95ECEFC00961}"/>
          </ac:spMkLst>
        </pc:spChg>
        <pc:spChg chg="mod">
          <ac:chgData name="GERARDO MARTINO" userId="27c34b0a-8db3-4944-b5d9-5abd56b845f4" providerId="ADAL" clId="{27D1C277-2BB3-B848-912D-CD2F8009E5EF}" dt="2021-11-22T10:12:36.742" v="1"/>
          <ac:spMkLst>
            <pc:docMk/>
            <pc:sldMk cId="3639872359" sldId="258"/>
            <ac:spMk id="58" creationId="{BD58FFB5-C218-174B-B67C-AF7A1AB68B9C}"/>
          </ac:spMkLst>
        </pc:spChg>
        <pc:spChg chg="mod">
          <ac:chgData name="GERARDO MARTINO" userId="27c34b0a-8db3-4944-b5d9-5abd56b845f4" providerId="ADAL" clId="{27D1C277-2BB3-B848-912D-CD2F8009E5EF}" dt="2021-11-22T10:12:36.742" v="1"/>
          <ac:spMkLst>
            <pc:docMk/>
            <pc:sldMk cId="3639872359" sldId="258"/>
            <ac:spMk id="59" creationId="{77D3A3C5-FD3F-494F-92BE-8425D2D2877D}"/>
          </ac:spMkLst>
        </pc:spChg>
        <pc:spChg chg="mod">
          <ac:chgData name="GERARDO MARTINO" userId="27c34b0a-8db3-4944-b5d9-5abd56b845f4" providerId="ADAL" clId="{27D1C277-2BB3-B848-912D-CD2F8009E5EF}" dt="2021-11-22T10:12:36.742" v="1"/>
          <ac:spMkLst>
            <pc:docMk/>
            <pc:sldMk cId="3639872359" sldId="258"/>
            <ac:spMk id="60" creationId="{C0B2831F-5CAC-8A4E-B45E-A376D87053C8}"/>
          </ac:spMkLst>
        </pc:spChg>
        <pc:spChg chg="add mod">
          <ac:chgData name="GERARDO MARTINO" userId="27c34b0a-8db3-4944-b5d9-5abd56b845f4" providerId="ADAL" clId="{27D1C277-2BB3-B848-912D-CD2F8009E5EF}" dt="2021-11-22T10:16:35.754" v="50" actId="1036"/>
          <ac:spMkLst>
            <pc:docMk/>
            <pc:sldMk cId="3639872359" sldId="258"/>
            <ac:spMk id="61" creationId="{58A55558-94EF-E94E-A2C2-9A67D7729A23}"/>
          </ac:spMkLst>
        </pc:spChg>
        <pc:spChg chg="add mod">
          <ac:chgData name="GERARDO MARTINO" userId="27c34b0a-8db3-4944-b5d9-5abd56b845f4" providerId="ADAL" clId="{27D1C277-2BB3-B848-912D-CD2F8009E5EF}" dt="2021-11-22T10:16:35.754" v="50" actId="1036"/>
          <ac:spMkLst>
            <pc:docMk/>
            <pc:sldMk cId="3639872359" sldId="258"/>
            <ac:spMk id="62" creationId="{ED877C72-FF2D-ED47-A2F4-0187F3C2A7AA}"/>
          </ac:spMkLst>
        </pc:spChg>
        <pc:spChg chg="mod">
          <ac:chgData name="GERARDO MARTINO" userId="27c34b0a-8db3-4944-b5d9-5abd56b845f4" providerId="ADAL" clId="{27D1C277-2BB3-B848-912D-CD2F8009E5EF}" dt="2021-11-22T10:16:28.528" v="17"/>
          <ac:spMkLst>
            <pc:docMk/>
            <pc:sldMk cId="3639872359" sldId="258"/>
            <ac:spMk id="64" creationId="{602B39BF-2DE8-7441-BC1C-030BB120AC44}"/>
          </ac:spMkLst>
        </pc:spChg>
        <pc:spChg chg="mod">
          <ac:chgData name="GERARDO MARTINO" userId="27c34b0a-8db3-4944-b5d9-5abd56b845f4" providerId="ADAL" clId="{27D1C277-2BB3-B848-912D-CD2F8009E5EF}" dt="2021-11-22T10:16:28.528" v="17"/>
          <ac:spMkLst>
            <pc:docMk/>
            <pc:sldMk cId="3639872359" sldId="258"/>
            <ac:spMk id="65" creationId="{82D9EE10-20EC-5A44-B12A-702C84888A77}"/>
          </ac:spMkLst>
        </pc:spChg>
        <pc:spChg chg="mod">
          <ac:chgData name="GERARDO MARTINO" userId="27c34b0a-8db3-4944-b5d9-5abd56b845f4" providerId="ADAL" clId="{27D1C277-2BB3-B848-912D-CD2F8009E5EF}" dt="2021-11-22T10:16:28.528" v="17"/>
          <ac:spMkLst>
            <pc:docMk/>
            <pc:sldMk cId="3639872359" sldId="258"/>
            <ac:spMk id="66" creationId="{C774B3F0-4B86-E142-9A31-8F387D9CCAB6}"/>
          </ac:spMkLst>
        </pc:spChg>
        <pc:spChg chg="mod">
          <ac:chgData name="GERARDO MARTINO" userId="27c34b0a-8db3-4944-b5d9-5abd56b845f4" providerId="ADAL" clId="{27D1C277-2BB3-B848-912D-CD2F8009E5EF}" dt="2021-11-22T10:16:28.528" v="17"/>
          <ac:spMkLst>
            <pc:docMk/>
            <pc:sldMk cId="3639872359" sldId="258"/>
            <ac:spMk id="67" creationId="{C7D7429F-393C-1844-8AA3-997E3D4AAF17}"/>
          </ac:spMkLst>
        </pc:spChg>
        <pc:spChg chg="mod">
          <ac:chgData name="GERARDO MARTINO" userId="27c34b0a-8db3-4944-b5d9-5abd56b845f4" providerId="ADAL" clId="{27D1C277-2BB3-B848-912D-CD2F8009E5EF}" dt="2021-11-22T10:16:28.528" v="17"/>
          <ac:spMkLst>
            <pc:docMk/>
            <pc:sldMk cId="3639872359" sldId="258"/>
            <ac:spMk id="68" creationId="{CFECFB24-75D1-3040-936F-658C94129EC9}"/>
          </ac:spMkLst>
        </pc:spChg>
        <pc:spChg chg="mod">
          <ac:chgData name="GERARDO MARTINO" userId="27c34b0a-8db3-4944-b5d9-5abd56b845f4" providerId="ADAL" clId="{27D1C277-2BB3-B848-912D-CD2F8009E5EF}" dt="2021-11-22T10:16:28.528" v="17"/>
          <ac:spMkLst>
            <pc:docMk/>
            <pc:sldMk cId="3639872359" sldId="258"/>
            <ac:spMk id="69" creationId="{7E3A9CC0-1BB8-6442-98B4-66B55A86C801}"/>
          </ac:spMkLst>
        </pc:spChg>
        <pc:spChg chg="mod">
          <ac:chgData name="GERARDO MARTINO" userId="27c34b0a-8db3-4944-b5d9-5abd56b845f4" providerId="ADAL" clId="{27D1C277-2BB3-B848-912D-CD2F8009E5EF}" dt="2021-11-22T10:16:28.528" v="17"/>
          <ac:spMkLst>
            <pc:docMk/>
            <pc:sldMk cId="3639872359" sldId="258"/>
            <ac:spMk id="70" creationId="{5EA34B8E-3F7E-6141-92E9-7CAE4AC6FF7C}"/>
          </ac:spMkLst>
        </pc:spChg>
        <pc:spChg chg="mod">
          <ac:chgData name="GERARDO MARTINO" userId="27c34b0a-8db3-4944-b5d9-5abd56b845f4" providerId="ADAL" clId="{27D1C277-2BB3-B848-912D-CD2F8009E5EF}" dt="2021-11-22T10:16:28.528" v="17"/>
          <ac:spMkLst>
            <pc:docMk/>
            <pc:sldMk cId="3639872359" sldId="258"/>
            <ac:spMk id="71" creationId="{6DCFB78F-81D5-704D-B6D5-E376492D4260}"/>
          </ac:spMkLst>
        </pc:spChg>
        <pc:spChg chg="mod">
          <ac:chgData name="GERARDO MARTINO" userId="27c34b0a-8db3-4944-b5d9-5abd56b845f4" providerId="ADAL" clId="{27D1C277-2BB3-B848-912D-CD2F8009E5EF}" dt="2021-11-22T10:16:28.528" v="17"/>
          <ac:spMkLst>
            <pc:docMk/>
            <pc:sldMk cId="3639872359" sldId="258"/>
            <ac:spMk id="72" creationId="{840F7951-E7D7-C047-8DCB-AEE8409B3096}"/>
          </ac:spMkLst>
        </pc:spChg>
        <pc:spChg chg="mod">
          <ac:chgData name="GERARDO MARTINO" userId="27c34b0a-8db3-4944-b5d9-5abd56b845f4" providerId="ADAL" clId="{27D1C277-2BB3-B848-912D-CD2F8009E5EF}" dt="2021-11-22T10:16:28.528" v="17"/>
          <ac:spMkLst>
            <pc:docMk/>
            <pc:sldMk cId="3639872359" sldId="258"/>
            <ac:spMk id="73" creationId="{B936A542-7B04-C14E-AF20-F622C1657A60}"/>
          </ac:spMkLst>
        </pc:spChg>
        <pc:spChg chg="mod">
          <ac:chgData name="GERARDO MARTINO" userId="27c34b0a-8db3-4944-b5d9-5abd56b845f4" providerId="ADAL" clId="{27D1C277-2BB3-B848-912D-CD2F8009E5EF}" dt="2021-11-22T10:16:28.528" v="17"/>
          <ac:spMkLst>
            <pc:docMk/>
            <pc:sldMk cId="3639872359" sldId="258"/>
            <ac:spMk id="75" creationId="{C02C32E8-0171-6A46-A95A-91BF3A24CA30}"/>
          </ac:spMkLst>
        </pc:spChg>
        <pc:spChg chg="mod">
          <ac:chgData name="GERARDO MARTINO" userId="27c34b0a-8db3-4944-b5d9-5abd56b845f4" providerId="ADAL" clId="{27D1C277-2BB3-B848-912D-CD2F8009E5EF}" dt="2021-11-22T10:16:28.528" v="17"/>
          <ac:spMkLst>
            <pc:docMk/>
            <pc:sldMk cId="3639872359" sldId="258"/>
            <ac:spMk id="76" creationId="{088E908D-F968-344E-BF30-4D6A8E821A50}"/>
          </ac:spMkLst>
        </pc:spChg>
        <pc:spChg chg="mod">
          <ac:chgData name="GERARDO MARTINO" userId="27c34b0a-8db3-4944-b5d9-5abd56b845f4" providerId="ADAL" clId="{27D1C277-2BB3-B848-912D-CD2F8009E5EF}" dt="2021-11-22T10:16:28.528" v="17"/>
          <ac:spMkLst>
            <pc:docMk/>
            <pc:sldMk cId="3639872359" sldId="258"/>
            <ac:spMk id="77" creationId="{238E3FDE-3278-3D4C-AA14-CBE277AE80FF}"/>
          </ac:spMkLst>
        </pc:spChg>
        <pc:spChg chg="mod">
          <ac:chgData name="GERARDO MARTINO" userId="27c34b0a-8db3-4944-b5d9-5abd56b845f4" providerId="ADAL" clId="{27D1C277-2BB3-B848-912D-CD2F8009E5EF}" dt="2021-11-22T10:16:28.528" v="17"/>
          <ac:spMkLst>
            <pc:docMk/>
            <pc:sldMk cId="3639872359" sldId="258"/>
            <ac:spMk id="78" creationId="{94A1EDAA-42E7-6641-9DB8-68803B01CC7D}"/>
          </ac:spMkLst>
        </pc:spChg>
        <pc:spChg chg="mod">
          <ac:chgData name="GERARDO MARTINO" userId="27c34b0a-8db3-4944-b5d9-5abd56b845f4" providerId="ADAL" clId="{27D1C277-2BB3-B848-912D-CD2F8009E5EF}" dt="2021-11-22T10:16:28.528" v="17"/>
          <ac:spMkLst>
            <pc:docMk/>
            <pc:sldMk cId="3639872359" sldId="258"/>
            <ac:spMk id="79" creationId="{5E4F0A2E-0819-6643-88ED-D4D873777C1C}"/>
          </ac:spMkLst>
        </pc:spChg>
        <pc:spChg chg="mod">
          <ac:chgData name="GERARDO MARTINO" userId="27c34b0a-8db3-4944-b5d9-5abd56b845f4" providerId="ADAL" clId="{27D1C277-2BB3-B848-912D-CD2F8009E5EF}" dt="2021-11-22T10:16:28.528" v="17"/>
          <ac:spMkLst>
            <pc:docMk/>
            <pc:sldMk cId="3639872359" sldId="258"/>
            <ac:spMk id="80" creationId="{0FA55716-5801-7A43-A87B-E62A09A3227C}"/>
          </ac:spMkLst>
        </pc:spChg>
        <pc:spChg chg="mod">
          <ac:chgData name="GERARDO MARTINO" userId="27c34b0a-8db3-4944-b5d9-5abd56b845f4" providerId="ADAL" clId="{27D1C277-2BB3-B848-912D-CD2F8009E5EF}" dt="2021-11-22T10:16:28.528" v="17"/>
          <ac:spMkLst>
            <pc:docMk/>
            <pc:sldMk cId="3639872359" sldId="258"/>
            <ac:spMk id="81" creationId="{0ADDB226-958C-764A-A194-E4FEE7FFFCBA}"/>
          </ac:spMkLst>
        </pc:spChg>
        <pc:spChg chg="mod">
          <ac:chgData name="GERARDO MARTINO" userId="27c34b0a-8db3-4944-b5d9-5abd56b845f4" providerId="ADAL" clId="{27D1C277-2BB3-B848-912D-CD2F8009E5EF}" dt="2021-11-22T10:16:28.528" v="17"/>
          <ac:spMkLst>
            <pc:docMk/>
            <pc:sldMk cId="3639872359" sldId="258"/>
            <ac:spMk id="82" creationId="{D4956655-6129-1544-91C7-FAE9C51B5160}"/>
          </ac:spMkLst>
        </pc:spChg>
        <pc:spChg chg="mod">
          <ac:chgData name="GERARDO MARTINO" userId="27c34b0a-8db3-4944-b5d9-5abd56b845f4" providerId="ADAL" clId="{27D1C277-2BB3-B848-912D-CD2F8009E5EF}" dt="2021-11-22T10:16:28.528" v="17"/>
          <ac:spMkLst>
            <pc:docMk/>
            <pc:sldMk cId="3639872359" sldId="258"/>
            <ac:spMk id="83" creationId="{5C196764-4892-1A44-8DC4-AA8F7521BE99}"/>
          </ac:spMkLst>
        </pc:spChg>
        <pc:spChg chg="mod">
          <ac:chgData name="GERARDO MARTINO" userId="27c34b0a-8db3-4944-b5d9-5abd56b845f4" providerId="ADAL" clId="{27D1C277-2BB3-B848-912D-CD2F8009E5EF}" dt="2021-11-22T10:16:28.528" v="17"/>
          <ac:spMkLst>
            <pc:docMk/>
            <pc:sldMk cId="3639872359" sldId="258"/>
            <ac:spMk id="84" creationId="{F2D13BA1-06F0-4043-92F4-E7F8FD0274B4}"/>
          </ac:spMkLst>
        </pc:spChg>
        <pc:spChg chg="mod">
          <ac:chgData name="GERARDO MARTINO" userId="27c34b0a-8db3-4944-b5d9-5abd56b845f4" providerId="ADAL" clId="{27D1C277-2BB3-B848-912D-CD2F8009E5EF}" dt="2021-11-22T10:16:28.528" v="17"/>
          <ac:spMkLst>
            <pc:docMk/>
            <pc:sldMk cId="3639872359" sldId="258"/>
            <ac:spMk id="86" creationId="{8CEF8FF6-30C5-E944-B281-755C8830CD51}"/>
          </ac:spMkLst>
        </pc:spChg>
        <pc:spChg chg="mod">
          <ac:chgData name="GERARDO MARTINO" userId="27c34b0a-8db3-4944-b5d9-5abd56b845f4" providerId="ADAL" clId="{27D1C277-2BB3-B848-912D-CD2F8009E5EF}" dt="2021-11-22T10:16:28.528" v="17"/>
          <ac:spMkLst>
            <pc:docMk/>
            <pc:sldMk cId="3639872359" sldId="258"/>
            <ac:spMk id="87" creationId="{DDC7BFDF-E5AC-614B-ABC6-4811B1721336}"/>
          </ac:spMkLst>
        </pc:spChg>
        <pc:spChg chg="mod">
          <ac:chgData name="GERARDO MARTINO" userId="27c34b0a-8db3-4944-b5d9-5abd56b845f4" providerId="ADAL" clId="{27D1C277-2BB3-B848-912D-CD2F8009E5EF}" dt="2021-11-22T10:16:28.528" v="17"/>
          <ac:spMkLst>
            <pc:docMk/>
            <pc:sldMk cId="3639872359" sldId="258"/>
            <ac:spMk id="88" creationId="{E657834B-8BC2-F846-89C9-84DC65C72A1F}"/>
          </ac:spMkLst>
        </pc:spChg>
        <pc:spChg chg="mod">
          <ac:chgData name="GERARDO MARTINO" userId="27c34b0a-8db3-4944-b5d9-5abd56b845f4" providerId="ADAL" clId="{27D1C277-2BB3-B848-912D-CD2F8009E5EF}" dt="2021-11-22T10:16:28.528" v="17"/>
          <ac:spMkLst>
            <pc:docMk/>
            <pc:sldMk cId="3639872359" sldId="258"/>
            <ac:spMk id="89" creationId="{C7B09BD0-8BBD-1244-8D10-C051CCF717A6}"/>
          </ac:spMkLst>
        </pc:spChg>
        <pc:spChg chg="mod">
          <ac:chgData name="GERARDO MARTINO" userId="27c34b0a-8db3-4944-b5d9-5abd56b845f4" providerId="ADAL" clId="{27D1C277-2BB3-B848-912D-CD2F8009E5EF}" dt="2021-11-22T10:16:28.528" v="17"/>
          <ac:spMkLst>
            <pc:docMk/>
            <pc:sldMk cId="3639872359" sldId="258"/>
            <ac:spMk id="90" creationId="{B8FB29E9-6C3B-C548-A3F3-22E35DB46F36}"/>
          </ac:spMkLst>
        </pc:spChg>
        <pc:spChg chg="mod">
          <ac:chgData name="GERARDO MARTINO" userId="27c34b0a-8db3-4944-b5d9-5abd56b845f4" providerId="ADAL" clId="{27D1C277-2BB3-B848-912D-CD2F8009E5EF}" dt="2021-11-22T10:16:28.528" v="17"/>
          <ac:spMkLst>
            <pc:docMk/>
            <pc:sldMk cId="3639872359" sldId="258"/>
            <ac:spMk id="91" creationId="{498DFF46-1A1D-8D4D-8B73-D5944A04E5CC}"/>
          </ac:spMkLst>
        </pc:spChg>
        <pc:spChg chg="mod">
          <ac:chgData name="GERARDO MARTINO" userId="27c34b0a-8db3-4944-b5d9-5abd56b845f4" providerId="ADAL" clId="{27D1C277-2BB3-B848-912D-CD2F8009E5EF}" dt="2021-11-22T10:16:28.528" v="17"/>
          <ac:spMkLst>
            <pc:docMk/>
            <pc:sldMk cId="3639872359" sldId="258"/>
            <ac:spMk id="92" creationId="{D0615D1F-2669-A847-964F-6C399506D74E}"/>
          </ac:spMkLst>
        </pc:spChg>
        <pc:spChg chg="mod">
          <ac:chgData name="GERARDO MARTINO" userId="27c34b0a-8db3-4944-b5d9-5abd56b845f4" providerId="ADAL" clId="{27D1C277-2BB3-B848-912D-CD2F8009E5EF}" dt="2021-11-22T10:16:28.528" v="17"/>
          <ac:spMkLst>
            <pc:docMk/>
            <pc:sldMk cId="3639872359" sldId="258"/>
            <ac:spMk id="93" creationId="{A4A538C6-9B2B-7A44-8CA6-847DA92C76DF}"/>
          </ac:spMkLst>
        </pc:spChg>
        <pc:spChg chg="mod">
          <ac:chgData name="GERARDO MARTINO" userId="27c34b0a-8db3-4944-b5d9-5abd56b845f4" providerId="ADAL" clId="{27D1C277-2BB3-B848-912D-CD2F8009E5EF}" dt="2021-11-22T10:16:28.528" v="17"/>
          <ac:spMkLst>
            <pc:docMk/>
            <pc:sldMk cId="3639872359" sldId="258"/>
            <ac:spMk id="94" creationId="{A335DEEC-9563-4943-8541-936510F14FE4}"/>
          </ac:spMkLst>
        </pc:spChg>
        <pc:spChg chg="mod">
          <ac:chgData name="GERARDO MARTINO" userId="27c34b0a-8db3-4944-b5d9-5abd56b845f4" providerId="ADAL" clId="{27D1C277-2BB3-B848-912D-CD2F8009E5EF}" dt="2021-11-22T10:16:28.528" v="17"/>
          <ac:spMkLst>
            <pc:docMk/>
            <pc:sldMk cId="3639872359" sldId="258"/>
            <ac:spMk id="95" creationId="{81A1168C-35A0-034E-839C-C02BCA8DDAA9}"/>
          </ac:spMkLst>
        </pc:spChg>
        <pc:spChg chg="mod">
          <ac:chgData name="GERARDO MARTINO" userId="27c34b0a-8db3-4944-b5d9-5abd56b845f4" providerId="ADAL" clId="{27D1C277-2BB3-B848-912D-CD2F8009E5EF}" dt="2021-11-22T10:16:28.528" v="17"/>
          <ac:spMkLst>
            <pc:docMk/>
            <pc:sldMk cId="3639872359" sldId="258"/>
            <ac:spMk id="97" creationId="{71CA9F4C-64C5-2E45-93CC-E5E56069B486}"/>
          </ac:spMkLst>
        </pc:spChg>
        <pc:spChg chg="mod">
          <ac:chgData name="GERARDO MARTINO" userId="27c34b0a-8db3-4944-b5d9-5abd56b845f4" providerId="ADAL" clId="{27D1C277-2BB3-B848-912D-CD2F8009E5EF}" dt="2021-11-22T10:16:28.528" v="17"/>
          <ac:spMkLst>
            <pc:docMk/>
            <pc:sldMk cId="3639872359" sldId="258"/>
            <ac:spMk id="98" creationId="{D7A6FA40-A258-FB45-9063-C160601AA9C1}"/>
          </ac:spMkLst>
        </pc:spChg>
        <pc:spChg chg="mod">
          <ac:chgData name="GERARDO MARTINO" userId="27c34b0a-8db3-4944-b5d9-5abd56b845f4" providerId="ADAL" clId="{27D1C277-2BB3-B848-912D-CD2F8009E5EF}" dt="2021-11-22T10:16:28.528" v="17"/>
          <ac:spMkLst>
            <pc:docMk/>
            <pc:sldMk cId="3639872359" sldId="258"/>
            <ac:spMk id="99" creationId="{82A2CF43-7DD1-9041-9A35-00DEF526B1CF}"/>
          </ac:spMkLst>
        </pc:spChg>
        <pc:spChg chg="mod">
          <ac:chgData name="GERARDO MARTINO" userId="27c34b0a-8db3-4944-b5d9-5abd56b845f4" providerId="ADAL" clId="{27D1C277-2BB3-B848-912D-CD2F8009E5EF}" dt="2021-11-22T10:16:28.528" v="17"/>
          <ac:spMkLst>
            <pc:docMk/>
            <pc:sldMk cId="3639872359" sldId="258"/>
            <ac:spMk id="100" creationId="{69A25201-CCDD-5D43-90C3-44D1A4229488}"/>
          </ac:spMkLst>
        </pc:spChg>
        <pc:spChg chg="mod">
          <ac:chgData name="GERARDO MARTINO" userId="27c34b0a-8db3-4944-b5d9-5abd56b845f4" providerId="ADAL" clId="{27D1C277-2BB3-B848-912D-CD2F8009E5EF}" dt="2021-11-22T10:16:28.528" v="17"/>
          <ac:spMkLst>
            <pc:docMk/>
            <pc:sldMk cId="3639872359" sldId="258"/>
            <ac:spMk id="101" creationId="{0C4A071A-466C-BD4E-A05A-99B19438AE59}"/>
          </ac:spMkLst>
        </pc:spChg>
        <pc:spChg chg="mod">
          <ac:chgData name="GERARDO MARTINO" userId="27c34b0a-8db3-4944-b5d9-5abd56b845f4" providerId="ADAL" clId="{27D1C277-2BB3-B848-912D-CD2F8009E5EF}" dt="2021-11-22T10:16:28.528" v="17"/>
          <ac:spMkLst>
            <pc:docMk/>
            <pc:sldMk cId="3639872359" sldId="258"/>
            <ac:spMk id="102" creationId="{925C2108-7DD5-9044-A844-EE723526946C}"/>
          </ac:spMkLst>
        </pc:spChg>
        <pc:spChg chg="mod">
          <ac:chgData name="GERARDO MARTINO" userId="27c34b0a-8db3-4944-b5d9-5abd56b845f4" providerId="ADAL" clId="{27D1C277-2BB3-B848-912D-CD2F8009E5EF}" dt="2021-11-22T10:16:28.528" v="17"/>
          <ac:spMkLst>
            <pc:docMk/>
            <pc:sldMk cId="3639872359" sldId="258"/>
            <ac:spMk id="103" creationId="{F0106986-9FF0-AE44-B32D-B6A80F5087E3}"/>
          </ac:spMkLst>
        </pc:spChg>
        <pc:spChg chg="mod">
          <ac:chgData name="GERARDO MARTINO" userId="27c34b0a-8db3-4944-b5d9-5abd56b845f4" providerId="ADAL" clId="{27D1C277-2BB3-B848-912D-CD2F8009E5EF}" dt="2021-11-22T10:16:28.528" v="17"/>
          <ac:spMkLst>
            <pc:docMk/>
            <pc:sldMk cId="3639872359" sldId="258"/>
            <ac:spMk id="104" creationId="{65BF1BC1-AE85-0144-90B8-EFC1CB88D4C2}"/>
          </ac:spMkLst>
        </pc:spChg>
        <pc:spChg chg="mod">
          <ac:chgData name="GERARDO MARTINO" userId="27c34b0a-8db3-4944-b5d9-5abd56b845f4" providerId="ADAL" clId="{27D1C277-2BB3-B848-912D-CD2F8009E5EF}" dt="2021-11-22T10:16:28.528" v="17"/>
          <ac:spMkLst>
            <pc:docMk/>
            <pc:sldMk cId="3639872359" sldId="258"/>
            <ac:spMk id="105" creationId="{BCAFC4B5-B013-D947-944A-39FC59A5F894}"/>
          </ac:spMkLst>
        </pc:spChg>
        <pc:spChg chg="mod">
          <ac:chgData name="GERARDO MARTINO" userId="27c34b0a-8db3-4944-b5d9-5abd56b845f4" providerId="ADAL" clId="{27D1C277-2BB3-B848-912D-CD2F8009E5EF}" dt="2021-11-22T10:16:28.528" v="17"/>
          <ac:spMkLst>
            <pc:docMk/>
            <pc:sldMk cId="3639872359" sldId="258"/>
            <ac:spMk id="106" creationId="{559C3E12-A252-3F4D-A48D-C421B573485E}"/>
          </ac:spMkLst>
        </pc:spChg>
        <pc:spChg chg="mod">
          <ac:chgData name="GERARDO MARTINO" userId="27c34b0a-8db3-4944-b5d9-5abd56b845f4" providerId="ADAL" clId="{27D1C277-2BB3-B848-912D-CD2F8009E5EF}" dt="2021-11-22T10:16:28.528" v="17"/>
          <ac:spMkLst>
            <pc:docMk/>
            <pc:sldMk cId="3639872359" sldId="258"/>
            <ac:spMk id="108" creationId="{08EDAC00-8E28-1D4C-BFE8-8F99DA722668}"/>
          </ac:spMkLst>
        </pc:spChg>
        <pc:spChg chg="mod">
          <ac:chgData name="GERARDO MARTINO" userId="27c34b0a-8db3-4944-b5d9-5abd56b845f4" providerId="ADAL" clId="{27D1C277-2BB3-B848-912D-CD2F8009E5EF}" dt="2021-11-22T10:16:28.528" v="17"/>
          <ac:spMkLst>
            <pc:docMk/>
            <pc:sldMk cId="3639872359" sldId="258"/>
            <ac:spMk id="109" creationId="{A776D021-20E6-9B46-AAE4-522A4DBA07FE}"/>
          </ac:spMkLst>
        </pc:spChg>
        <pc:spChg chg="mod">
          <ac:chgData name="GERARDO MARTINO" userId="27c34b0a-8db3-4944-b5d9-5abd56b845f4" providerId="ADAL" clId="{27D1C277-2BB3-B848-912D-CD2F8009E5EF}" dt="2021-11-22T10:16:28.528" v="17"/>
          <ac:spMkLst>
            <pc:docMk/>
            <pc:sldMk cId="3639872359" sldId="258"/>
            <ac:spMk id="110" creationId="{094279B9-343F-8D41-BC1C-507996355190}"/>
          </ac:spMkLst>
        </pc:spChg>
        <pc:spChg chg="mod">
          <ac:chgData name="GERARDO MARTINO" userId="27c34b0a-8db3-4944-b5d9-5abd56b845f4" providerId="ADAL" clId="{27D1C277-2BB3-B848-912D-CD2F8009E5EF}" dt="2021-11-22T10:16:28.528" v="17"/>
          <ac:spMkLst>
            <pc:docMk/>
            <pc:sldMk cId="3639872359" sldId="258"/>
            <ac:spMk id="111" creationId="{830202E0-C039-F343-A90F-02A909F93E49}"/>
          </ac:spMkLst>
        </pc:spChg>
        <pc:spChg chg="mod">
          <ac:chgData name="GERARDO MARTINO" userId="27c34b0a-8db3-4944-b5d9-5abd56b845f4" providerId="ADAL" clId="{27D1C277-2BB3-B848-912D-CD2F8009E5EF}" dt="2021-11-22T10:16:28.528" v="17"/>
          <ac:spMkLst>
            <pc:docMk/>
            <pc:sldMk cId="3639872359" sldId="258"/>
            <ac:spMk id="112" creationId="{D8028302-2D4C-5F42-B01B-C101BF11B894}"/>
          </ac:spMkLst>
        </pc:spChg>
        <pc:spChg chg="mod">
          <ac:chgData name="GERARDO MARTINO" userId="27c34b0a-8db3-4944-b5d9-5abd56b845f4" providerId="ADAL" clId="{27D1C277-2BB3-B848-912D-CD2F8009E5EF}" dt="2021-11-22T10:16:28.528" v="17"/>
          <ac:spMkLst>
            <pc:docMk/>
            <pc:sldMk cId="3639872359" sldId="258"/>
            <ac:spMk id="113" creationId="{58B48CF5-FCAF-614B-91B4-84BEB28355B3}"/>
          </ac:spMkLst>
        </pc:spChg>
        <pc:spChg chg="mod">
          <ac:chgData name="GERARDO MARTINO" userId="27c34b0a-8db3-4944-b5d9-5abd56b845f4" providerId="ADAL" clId="{27D1C277-2BB3-B848-912D-CD2F8009E5EF}" dt="2021-11-22T10:16:28.528" v="17"/>
          <ac:spMkLst>
            <pc:docMk/>
            <pc:sldMk cId="3639872359" sldId="258"/>
            <ac:spMk id="114" creationId="{4F9B8A5E-27D8-904D-80A1-85159DDF3780}"/>
          </ac:spMkLst>
        </pc:spChg>
        <pc:spChg chg="mod">
          <ac:chgData name="GERARDO MARTINO" userId="27c34b0a-8db3-4944-b5d9-5abd56b845f4" providerId="ADAL" clId="{27D1C277-2BB3-B848-912D-CD2F8009E5EF}" dt="2021-11-22T10:16:28.528" v="17"/>
          <ac:spMkLst>
            <pc:docMk/>
            <pc:sldMk cId="3639872359" sldId="258"/>
            <ac:spMk id="115" creationId="{EB545374-CACD-9643-9CBD-B10A47962EEF}"/>
          </ac:spMkLst>
        </pc:spChg>
        <pc:spChg chg="mod">
          <ac:chgData name="GERARDO MARTINO" userId="27c34b0a-8db3-4944-b5d9-5abd56b845f4" providerId="ADAL" clId="{27D1C277-2BB3-B848-912D-CD2F8009E5EF}" dt="2021-11-22T10:16:28.528" v="17"/>
          <ac:spMkLst>
            <pc:docMk/>
            <pc:sldMk cId="3639872359" sldId="258"/>
            <ac:spMk id="116" creationId="{4D700318-1E76-4449-89DA-75C9FB88A4C7}"/>
          </ac:spMkLst>
        </pc:spChg>
        <pc:spChg chg="mod">
          <ac:chgData name="GERARDO MARTINO" userId="27c34b0a-8db3-4944-b5d9-5abd56b845f4" providerId="ADAL" clId="{27D1C277-2BB3-B848-912D-CD2F8009E5EF}" dt="2021-11-22T10:16:28.528" v="17"/>
          <ac:spMkLst>
            <pc:docMk/>
            <pc:sldMk cId="3639872359" sldId="258"/>
            <ac:spMk id="117" creationId="{ACD96B8F-0846-3940-AAE3-89C1B2CFBAED}"/>
          </ac:spMkLst>
        </pc:spChg>
        <pc:grpChg chg="add del mod">
          <ac:chgData name="GERARDO MARTINO" userId="27c34b0a-8db3-4944-b5d9-5abd56b845f4" providerId="ADAL" clId="{27D1C277-2BB3-B848-912D-CD2F8009E5EF}" dt="2021-11-22T10:13:59.733" v="10" actId="478"/>
          <ac:grpSpMkLst>
            <pc:docMk/>
            <pc:sldMk cId="3639872359" sldId="258"/>
            <ac:grpSpMk id="6" creationId="{E92F6A55-4340-9740-94F5-D60190438343}"/>
          </ac:grpSpMkLst>
        </pc:grpChg>
        <pc:grpChg chg="add del mod">
          <ac:chgData name="GERARDO MARTINO" userId="27c34b0a-8db3-4944-b5d9-5abd56b845f4" providerId="ADAL" clId="{27D1C277-2BB3-B848-912D-CD2F8009E5EF}" dt="2021-11-22T10:14:01.975" v="12" actId="478"/>
          <ac:grpSpMkLst>
            <pc:docMk/>
            <pc:sldMk cId="3639872359" sldId="258"/>
            <ac:grpSpMk id="17" creationId="{4D360F84-B447-764D-BA06-592FBCBFFB1B}"/>
          </ac:grpSpMkLst>
        </pc:grpChg>
        <pc:grpChg chg="add del mod">
          <ac:chgData name="GERARDO MARTINO" userId="27c34b0a-8db3-4944-b5d9-5abd56b845f4" providerId="ADAL" clId="{27D1C277-2BB3-B848-912D-CD2F8009E5EF}" dt="2021-11-22T10:14:04.309" v="13" actId="478"/>
          <ac:grpSpMkLst>
            <pc:docMk/>
            <pc:sldMk cId="3639872359" sldId="258"/>
            <ac:grpSpMk id="28" creationId="{3120A6D7-4FFD-934D-BDBD-127F203B5A14}"/>
          </ac:grpSpMkLst>
        </pc:grpChg>
        <pc:grpChg chg="add del mod">
          <ac:chgData name="GERARDO MARTINO" userId="27c34b0a-8db3-4944-b5d9-5abd56b845f4" providerId="ADAL" clId="{27D1C277-2BB3-B848-912D-CD2F8009E5EF}" dt="2021-11-22T10:14:05.797" v="14" actId="478"/>
          <ac:grpSpMkLst>
            <pc:docMk/>
            <pc:sldMk cId="3639872359" sldId="258"/>
            <ac:grpSpMk id="39" creationId="{C9020871-E4B9-7E4E-A923-FA5172B57681}"/>
          </ac:grpSpMkLst>
        </pc:grpChg>
        <pc:grpChg chg="add del mod">
          <ac:chgData name="GERARDO MARTINO" userId="27c34b0a-8db3-4944-b5d9-5abd56b845f4" providerId="ADAL" clId="{27D1C277-2BB3-B848-912D-CD2F8009E5EF}" dt="2021-11-22T10:14:07.247" v="15" actId="478"/>
          <ac:grpSpMkLst>
            <pc:docMk/>
            <pc:sldMk cId="3639872359" sldId="258"/>
            <ac:grpSpMk id="50" creationId="{47108996-5184-B049-878B-8D79F96F6B33}"/>
          </ac:grpSpMkLst>
        </pc:grpChg>
        <pc:grpChg chg="add mod">
          <ac:chgData name="GERARDO MARTINO" userId="27c34b0a-8db3-4944-b5d9-5abd56b845f4" providerId="ADAL" clId="{27D1C277-2BB3-B848-912D-CD2F8009E5EF}" dt="2021-11-22T10:16:35.754" v="50" actId="1036"/>
          <ac:grpSpMkLst>
            <pc:docMk/>
            <pc:sldMk cId="3639872359" sldId="258"/>
            <ac:grpSpMk id="63" creationId="{DFF99758-CCF8-2D45-AC50-EB482A93E550}"/>
          </ac:grpSpMkLst>
        </pc:grpChg>
        <pc:grpChg chg="add mod">
          <ac:chgData name="GERARDO MARTINO" userId="27c34b0a-8db3-4944-b5d9-5abd56b845f4" providerId="ADAL" clId="{27D1C277-2BB3-B848-912D-CD2F8009E5EF}" dt="2021-11-22T10:16:35.754" v="50" actId="1036"/>
          <ac:grpSpMkLst>
            <pc:docMk/>
            <pc:sldMk cId="3639872359" sldId="258"/>
            <ac:grpSpMk id="74" creationId="{8997811F-155F-9C45-9070-BC186FE57081}"/>
          </ac:grpSpMkLst>
        </pc:grpChg>
        <pc:grpChg chg="add mod">
          <ac:chgData name="GERARDO MARTINO" userId="27c34b0a-8db3-4944-b5d9-5abd56b845f4" providerId="ADAL" clId="{27D1C277-2BB3-B848-912D-CD2F8009E5EF}" dt="2021-11-22T10:16:35.754" v="50" actId="1036"/>
          <ac:grpSpMkLst>
            <pc:docMk/>
            <pc:sldMk cId="3639872359" sldId="258"/>
            <ac:grpSpMk id="85" creationId="{6FC92D7B-92C7-3D42-806C-59B31BA4A955}"/>
          </ac:grpSpMkLst>
        </pc:grpChg>
        <pc:grpChg chg="add mod">
          <ac:chgData name="GERARDO MARTINO" userId="27c34b0a-8db3-4944-b5d9-5abd56b845f4" providerId="ADAL" clId="{27D1C277-2BB3-B848-912D-CD2F8009E5EF}" dt="2021-11-22T10:16:35.754" v="50" actId="1036"/>
          <ac:grpSpMkLst>
            <pc:docMk/>
            <pc:sldMk cId="3639872359" sldId="258"/>
            <ac:grpSpMk id="96" creationId="{237CBEF9-982E-7A49-90E1-050DB21CAB71}"/>
          </ac:grpSpMkLst>
        </pc:grpChg>
        <pc:grpChg chg="add mod">
          <ac:chgData name="GERARDO MARTINO" userId="27c34b0a-8db3-4944-b5d9-5abd56b845f4" providerId="ADAL" clId="{27D1C277-2BB3-B848-912D-CD2F8009E5EF}" dt="2021-11-22T10:16:35.754" v="50" actId="1036"/>
          <ac:grpSpMkLst>
            <pc:docMk/>
            <pc:sldMk cId="3639872359" sldId="258"/>
            <ac:grpSpMk id="107" creationId="{57743CA0-A207-A34F-AE5B-ECADB9424898}"/>
          </ac:grpSpMkLst>
        </pc:grpChg>
      </pc:sldChg>
      <pc:sldChg chg="addSp delSp modSp add mod modTransition">
        <pc:chgData name="GERARDO MARTINO" userId="27c34b0a-8db3-4944-b5d9-5abd56b845f4" providerId="ADAL" clId="{27D1C277-2BB3-B848-912D-CD2F8009E5EF}" dt="2021-11-22T11:49:12.415" v="2086" actId="1036"/>
        <pc:sldMkLst>
          <pc:docMk/>
          <pc:sldMk cId="0" sldId="261"/>
        </pc:sldMkLst>
        <pc:spChg chg="add del mod">
          <ac:chgData name="GERARDO MARTINO" userId="27c34b0a-8db3-4944-b5d9-5abd56b845f4" providerId="ADAL" clId="{27D1C277-2BB3-B848-912D-CD2F8009E5EF}" dt="2021-11-22T10:21:55.596" v="107"/>
          <ac:spMkLst>
            <pc:docMk/>
            <pc:sldMk cId="0" sldId="261"/>
            <ac:spMk id="2" creationId="{775FF817-FFA9-D448-9276-07C94F8FBE78}"/>
          </ac:spMkLst>
        </pc:spChg>
        <pc:spChg chg="add del mod">
          <ac:chgData name="GERARDO MARTINO" userId="27c34b0a-8db3-4944-b5d9-5abd56b845f4" providerId="ADAL" clId="{27D1C277-2BB3-B848-912D-CD2F8009E5EF}" dt="2021-11-22T10:21:01.671" v="105"/>
          <ac:spMkLst>
            <pc:docMk/>
            <pc:sldMk cId="0" sldId="261"/>
            <ac:spMk id="3" creationId="{33262EFD-BD29-384C-97A9-45EAC0344A79}"/>
          </ac:spMkLst>
        </pc:spChg>
        <pc:spChg chg="mod">
          <ac:chgData name="GERARDO MARTINO" userId="27c34b0a-8db3-4944-b5d9-5abd56b845f4" providerId="ADAL" clId="{27D1C277-2BB3-B848-912D-CD2F8009E5EF}" dt="2021-11-22T10:58:58.164" v="695"/>
          <ac:spMkLst>
            <pc:docMk/>
            <pc:sldMk cId="0" sldId="261"/>
            <ac:spMk id="58" creationId="{B4F6D57B-FC12-5D4D-8343-D2E9820BE586}"/>
          </ac:spMkLst>
        </pc:spChg>
        <pc:spChg chg="mod">
          <ac:chgData name="GERARDO MARTINO" userId="27c34b0a-8db3-4944-b5d9-5abd56b845f4" providerId="ADAL" clId="{27D1C277-2BB3-B848-912D-CD2F8009E5EF}" dt="2021-11-22T10:58:58.164" v="695"/>
          <ac:spMkLst>
            <pc:docMk/>
            <pc:sldMk cId="0" sldId="261"/>
            <ac:spMk id="59" creationId="{E4D26898-F3DF-104D-B03C-13760919E4A8}"/>
          </ac:spMkLst>
        </pc:spChg>
        <pc:spChg chg="mod">
          <ac:chgData name="GERARDO MARTINO" userId="27c34b0a-8db3-4944-b5d9-5abd56b845f4" providerId="ADAL" clId="{27D1C277-2BB3-B848-912D-CD2F8009E5EF}" dt="2021-11-22T10:58:58.164" v="695"/>
          <ac:spMkLst>
            <pc:docMk/>
            <pc:sldMk cId="0" sldId="261"/>
            <ac:spMk id="60" creationId="{309AE8B0-5966-3945-8F2A-DD8BC282E67B}"/>
          </ac:spMkLst>
        </pc:spChg>
        <pc:spChg chg="mod">
          <ac:chgData name="GERARDO MARTINO" userId="27c34b0a-8db3-4944-b5d9-5abd56b845f4" providerId="ADAL" clId="{27D1C277-2BB3-B848-912D-CD2F8009E5EF}" dt="2021-11-22T10:58:58.164" v="695"/>
          <ac:spMkLst>
            <pc:docMk/>
            <pc:sldMk cId="0" sldId="261"/>
            <ac:spMk id="61" creationId="{6D303601-EA89-4140-8E62-0E400F577985}"/>
          </ac:spMkLst>
        </pc:spChg>
        <pc:spChg chg="mod">
          <ac:chgData name="GERARDO MARTINO" userId="27c34b0a-8db3-4944-b5d9-5abd56b845f4" providerId="ADAL" clId="{27D1C277-2BB3-B848-912D-CD2F8009E5EF}" dt="2021-11-22T10:58:58.164" v="695"/>
          <ac:spMkLst>
            <pc:docMk/>
            <pc:sldMk cId="0" sldId="261"/>
            <ac:spMk id="62" creationId="{97C2D49D-DD39-8140-8A0C-763A1E598597}"/>
          </ac:spMkLst>
        </pc:spChg>
        <pc:spChg chg="mod">
          <ac:chgData name="GERARDO MARTINO" userId="27c34b0a-8db3-4944-b5d9-5abd56b845f4" providerId="ADAL" clId="{27D1C277-2BB3-B848-912D-CD2F8009E5EF}" dt="2021-11-22T11:39:05.840" v="1975" actId="108"/>
          <ac:spMkLst>
            <pc:docMk/>
            <pc:sldMk cId="0" sldId="261"/>
            <ac:spMk id="63" creationId="{36D1FACC-BCA1-9E40-85E6-671EE87CD0C5}"/>
          </ac:spMkLst>
        </pc:spChg>
        <pc:spChg chg="mod">
          <ac:chgData name="GERARDO MARTINO" userId="27c34b0a-8db3-4944-b5d9-5abd56b845f4" providerId="ADAL" clId="{27D1C277-2BB3-B848-912D-CD2F8009E5EF}" dt="2021-11-22T11:35:49.016" v="1948" actId="2085"/>
          <ac:spMkLst>
            <pc:docMk/>
            <pc:sldMk cId="0" sldId="261"/>
            <ac:spMk id="64" creationId="{195D6825-44C3-E54A-9C90-D084EDD10CF4}"/>
          </ac:spMkLst>
        </pc:spChg>
        <pc:spChg chg="mod">
          <ac:chgData name="GERARDO MARTINO" userId="27c34b0a-8db3-4944-b5d9-5abd56b845f4" providerId="ADAL" clId="{27D1C277-2BB3-B848-912D-CD2F8009E5EF}" dt="2021-11-22T11:35:45.931" v="1947" actId="2085"/>
          <ac:spMkLst>
            <pc:docMk/>
            <pc:sldMk cId="0" sldId="261"/>
            <ac:spMk id="65" creationId="{3175C090-9DE6-344F-8727-3E4829BC96B2}"/>
          </ac:spMkLst>
        </pc:spChg>
        <pc:spChg chg="mod">
          <ac:chgData name="GERARDO MARTINO" userId="27c34b0a-8db3-4944-b5d9-5abd56b845f4" providerId="ADAL" clId="{27D1C277-2BB3-B848-912D-CD2F8009E5EF}" dt="2021-11-22T11:48:59.198" v="2056" actId="1036"/>
          <ac:spMkLst>
            <pc:docMk/>
            <pc:sldMk cId="0" sldId="261"/>
            <ac:spMk id="66" creationId="{421E832D-623B-4947-B20E-09BE29182E61}"/>
          </ac:spMkLst>
        </pc:spChg>
        <pc:spChg chg="mod">
          <ac:chgData name="GERARDO MARTINO" userId="27c34b0a-8db3-4944-b5d9-5abd56b845f4" providerId="ADAL" clId="{27D1C277-2BB3-B848-912D-CD2F8009E5EF}" dt="2021-11-22T10:17:53.059" v="63" actId="20577"/>
          <ac:spMkLst>
            <pc:docMk/>
            <pc:sldMk cId="0" sldId="261"/>
            <ac:spMk id="396" creationId="{00000000-0000-0000-0000-000000000000}"/>
          </ac:spMkLst>
        </pc:spChg>
        <pc:spChg chg="mod">
          <ac:chgData name="GERARDO MARTINO" userId="27c34b0a-8db3-4944-b5d9-5abd56b845f4" providerId="ADAL" clId="{27D1C277-2BB3-B848-912D-CD2F8009E5EF}" dt="2021-11-22T10:20:37.889" v="101" actId="207"/>
          <ac:spMkLst>
            <pc:docMk/>
            <pc:sldMk cId="0" sldId="261"/>
            <ac:spMk id="397" creationId="{00000000-0000-0000-0000-000000000000}"/>
          </ac:spMkLst>
        </pc:spChg>
        <pc:spChg chg="mod">
          <ac:chgData name="GERARDO MARTINO" userId="27c34b0a-8db3-4944-b5d9-5abd56b845f4" providerId="ADAL" clId="{27D1C277-2BB3-B848-912D-CD2F8009E5EF}" dt="2021-11-22T10:24:52.445" v="120" actId="2085"/>
          <ac:spMkLst>
            <pc:docMk/>
            <pc:sldMk cId="0" sldId="261"/>
            <ac:spMk id="399" creationId="{00000000-0000-0000-0000-000000000000}"/>
          </ac:spMkLst>
        </pc:spChg>
        <pc:spChg chg="mod">
          <ac:chgData name="GERARDO MARTINO" userId="27c34b0a-8db3-4944-b5d9-5abd56b845f4" providerId="ADAL" clId="{27D1C277-2BB3-B848-912D-CD2F8009E5EF}" dt="2021-11-22T10:24:52.445" v="120" actId="2085"/>
          <ac:spMkLst>
            <pc:docMk/>
            <pc:sldMk cId="0" sldId="261"/>
            <ac:spMk id="400" creationId="{00000000-0000-0000-0000-000000000000}"/>
          </ac:spMkLst>
        </pc:spChg>
        <pc:spChg chg="mod">
          <ac:chgData name="GERARDO MARTINO" userId="27c34b0a-8db3-4944-b5d9-5abd56b845f4" providerId="ADAL" clId="{27D1C277-2BB3-B848-912D-CD2F8009E5EF}" dt="2021-11-22T10:24:52.445" v="120" actId="2085"/>
          <ac:spMkLst>
            <pc:docMk/>
            <pc:sldMk cId="0" sldId="261"/>
            <ac:spMk id="401" creationId="{00000000-0000-0000-0000-000000000000}"/>
          </ac:spMkLst>
        </pc:spChg>
        <pc:spChg chg="mod">
          <ac:chgData name="GERARDO MARTINO" userId="27c34b0a-8db3-4944-b5d9-5abd56b845f4" providerId="ADAL" clId="{27D1C277-2BB3-B848-912D-CD2F8009E5EF}" dt="2021-11-22T11:38:55.059" v="1973" actId="255"/>
          <ac:spMkLst>
            <pc:docMk/>
            <pc:sldMk cId="0" sldId="261"/>
            <ac:spMk id="402" creationId="{00000000-0000-0000-0000-000000000000}"/>
          </ac:spMkLst>
        </pc:spChg>
        <pc:spChg chg="mod">
          <ac:chgData name="GERARDO MARTINO" userId="27c34b0a-8db3-4944-b5d9-5abd56b845f4" providerId="ADAL" clId="{27D1C277-2BB3-B848-912D-CD2F8009E5EF}" dt="2021-11-22T10:26:19.419" v="127" actId="2085"/>
          <ac:spMkLst>
            <pc:docMk/>
            <pc:sldMk cId="0" sldId="261"/>
            <ac:spMk id="403" creationId="{00000000-0000-0000-0000-000000000000}"/>
          </ac:spMkLst>
        </pc:spChg>
        <pc:spChg chg="mod">
          <ac:chgData name="GERARDO MARTINO" userId="27c34b0a-8db3-4944-b5d9-5abd56b845f4" providerId="ADAL" clId="{27D1C277-2BB3-B848-912D-CD2F8009E5EF}" dt="2021-11-22T10:24:52.445" v="120" actId="2085"/>
          <ac:spMkLst>
            <pc:docMk/>
            <pc:sldMk cId="0" sldId="261"/>
            <ac:spMk id="404" creationId="{00000000-0000-0000-0000-000000000000}"/>
          </ac:spMkLst>
        </pc:spChg>
        <pc:spChg chg="mod">
          <ac:chgData name="GERARDO MARTINO" userId="27c34b0a-8db3-4944-b5d9-5abd56b845f4" providerId="ADAL" clId="{27D1C277-2BB3-B848-912D-CD2F8009E5EF}" dt="2021-11-22T10:24:57.229" v="121" actId="207"/>
          <ac:spMkLst>
            <pc:docMk/>
            <pc:sldMk cId="0" sldId="261"/>
            <ac:spMk id="405" creationId="{00000000-0000-0000-0000-000000000000}"/>
          </ac:spMkLst>
        </pc:spChg>
        <pc:spChg chg="mod">
          <ac:chgData name="GERARDO MARTINO" userId="27c34b0a-8db3-4944-b5d9-5abd56b845f4" providerId="ADAL" clId="{27D1C277-2BB3-B848-912D-CD2F8009E5EF}" dt="2021-11-22T10:26:22.136" v="128" actId="2085"/>
          <ac:spMkLst>
            <pc:docMk/>
            <pc:sldMk cId="0" sldId="261"/>
            <ac:spMk id="406" creationId="{00000000-0000-0000-0000-000000000000}"/>
          </ac:spMkLst>
        </pc:spChg>
        <pc:spChg chg="del mod">
          <ac:chgData name="GERARDO MARTINO" userId="27c34b0a-8db3-4944-b5d9-5abd56b845f4" providerId="ADAL" clId="{27D1C277-2BB3-B848-912D-CD2F8009E5EF}" dt="2021-11-22T10:28:58.558" v="188" actId="478"/>
          <ac:spMkLst>
            <pc:docMk/>
            <pc:sldMk cId="0" sldId="261"/>
            <ac:spMk id="407" creationId="{00000000-0000-0000-0000-000000000000}"/>
          </ac:spMkLst>
        </pc:spChg>
        <pc:spChg chg="mod">
          <ac:chgData name="GERARDO MARTINO" userId="27c34b0a-8db3-4944-b5d9-5abd56b845f4" providerId="ADAL" clId="{27D1C277-2BB3-B848-912D-CD2F8009E5EF}" dt="2021-11-22T11:48:10.394" v="2015" actId="255"/>
          <ac:spMkLst>
            <pc:docMk/>
            <pc:sldMk cId="0" sldId="261"/>
            <ac:spMk id="408" creationId="{00000000-0000-0000-0000-000000000000}"/>
          </ac:spMkLst>
        </pc:spChg>
        <pc:spChg chg="mod">
          <ac:chgData name="GERARDO MARTINO" userId="27c34b0a-8db3-4944-b5d9-5abd56b845f4" providerId="ADAL" clId="{27D1C277-2BB3-B848-912D-CD2F8009E5EF}" dt="2021-11-22T10:19:40.679" v="92" actId="207"/>
          <ac:spMkLst>
            <pc:docMk/>
            <pc:sldMk cId="0" sldId="261"/>
            <ac:spMk id="410" creationId="{00000000-0000-0000-0000-000000000000}"/>
          </ac:spMkLst>
        </pc:spChg>
        <pc:spChg chg="mod">
          <ac:chgData name="GERARDO MARTINO" userId="27c34b0a-8db3-4944-b5d9-5abd56b845f4" providerId="ADAL" clId="{27D1C277-2BB3-B848-912D-CD2F8009E5EF}" dt="2021-11-22T10:19:40.679" v="92" actId="207"/>
          <ac:spMkLst>
            <pc:docMk/>
            <pc:sldMk cId="0" sldId="261"/>
            <ac:spMk id="411" creationId="{00000000-0000-0000-0000-000000000000}"/>
          </ac:spMkLst>
        </pc:spChg>
        <pc:spChg chg="mod">
          <ac:chgData name="GERARDO MARTINO" userId="27c34b0a-8db3-4944-b5d9-5abd56b845f4" providerId="ADAL" clId="{27D1C277-2BB3-B848-912D-CD2F8009E5EF}" dt="2021-11-22T10:19:53.521" v="94" actId="207"/>
          <ac:spMkLst>
            <pc:docMk/>
            <pc:sldMk cId="0" sldId="261"/>
            <ac:spMk id="412" creationId="{00000000-0000-0000-0000-000000000000}"/>
          </ac:spMkLst>
        </pc:spChg>
        <pc:spChg chg="mod">
          <ac:chgData name="GERARDO MARTINO" userId="27c34b0a-8db3-4944-b5d9-5abd56b845f4" providerId="ADAL" clId="{27D1C277-2BB3-B848-912D-CD2F8009E5EF}" dt="2021-11-22T10:19:40.679" v="92" actId="207"/>
          <ac:spMkLst>
            <pc:docMk/>
            <pc:sldMk cId="0" sldId="261"/>
            <ac:spMk id="413" creationId="{00000000-0000-0000-0000-000000000000}"/>
          </ac:spMkLst>
        </pc:spChg>
        <pc:spChg chg="mod">
          <ac:chgData name="GERARDO MARTINO" userId="27c34b0a-8db3-4944-b5d9-5abd56b845f4" providerId="ADAL" clId="{27D1C277-2BB3-B848-912D-CD2F8009E5EF}" dt="2021-11-22T10:19:40.679" v="92" actId="207"/>
          <ac:spMkLst>
            <pc:docMk/>
            <pc:sldMk cId="0" sldId="261"/>
            <ac:spMk id="414" creationId="{00000000-0000-0000-0000-000000000000}"/>
          </ac:spMkLst>
        </pc:spChg>
        <pc:spChg chg="mod">
          <ac:chgData name="GERARDO MARTINO" userId="27c34b0a-8db3-4944-b5d9-5abd56b845f4" providerId="ADAL" clId="{27D1C277-2BB3-B848-912D-CD2F8009E5EF}" dt="2021-11-22T11:38:50.683" v="1972" actId="255"/>
          <ac:spMkLst>
            <pc:docMk/>
            <pc:sldMk cId="0" sldId="261"/>
            <ac:spMk id="415" creationId="{00000000-0000-0000-0000-000000000000}"/>
          </ac:spMkLst>
        </pc:spChg>
        <pc:spChg chg="mod">
          <ac:chgData name="GERARDO MARTINO" userId="27c34b0a-8db3-4944-b5d9-5abd56b845f4" providerId="ADAL" clId="{27D1C277-2BB3-B848-912D-CD2F8009E5EF}" dt="2021-11-22T10:26:11.043" v="125" actId="2085"/>
          <ac:spMkLst>
            <pc:docMk/>
            <pc:sldMk cId="0" sldId="261"/>
            <ac:spMk id="416" creationId="{00000000-0000-0000-0000-000000000000}"/>
          </ac:spMkLst>
        </pc:spChg>
        <pc:spChg chg="mod">
          <ac:chgData name="GERARDO MARTINO" userId="27c34b0a-8db3-4944-b5d9-5abd56b845f4" providerId="ADAL" clId="{27D1C277-2BB3-B848-912D-CD2F8009E5EF}" dt="2021-11-22T10:26:14.578" v="126" actId="2085"/>
          <ac:spMkLst>
            <pc:docMk/>
            <pc:sldMk cId="0" sldId="261"/>
            <ac:spMk id="417" creationId="{00000000-0000-0000-0000-000000000000}"/>
          </ac:spMkLst>
        </pc:spChg>
        <pc:spChg chg="del mod">
          <ac:chgData name="GERARDO MARTINO" userId="27c34b0a-8db3-4944-b5d9-5abd56b845f4" providerId="ADAL" clId="{27D1C277-2BB3-B848-912D-CD2F8009E5EF}" dt="2021-11-22T10:30:37.024" v="262" actId="478"/>
          <ac:spMkLst>
            <pc:docMk/>
            <pc:sldMk cId="0" sldId="261"/>
            <ac:spMk id="418" creationId="{00000000-0000-0000-0000-000000000000}"/>
          </ac:spMkLst>
        </pc:spChg>
        <pc:spChg chg="mod">
          <ac:chgData name="GERARDO MARTINO" userId="27c34b0a-8db3-4944-b5d9-5abd56b845f4" providerId="ADAL" clId="{27D1C277-2BB3-B848-912D-CD2F8009E5EF}" dt="2021-11-22T11:48:51.950" v="2038" actId="1035"/>
          <ac:spMkLst>
            <pc:docMk/>
            <pc:sldMk cId="0" sldId="261"/>
            <ac:spMk id="419" creationId="{00000000-0000-0000-0000-000000000000}"/>
          </ac:spMkLst>
        </pc:spChg>
        <pc:spChg chg="mod">
          <ac:chgData name="GERARDO MARTINO" userId="27c34b0a-8db3-4944-b5d9-5abd56b845f4" providerId="ADAL" clId="{27D1C277-2BB3-B848-912D-CD2F8009E5EF}" dt="2021-11-22T10:20:02.295" v="95" actId="207"/>
          <ac:spMkLst>
            <pc:docMk/>
            <pc:sldMk cId="0" sldId="261"/>
            <ac:spMk id="421" creationId="{00000000-0000-0000-0000-000000000000}"/>
          </ac:spMkLst>
        </pc:spChg>
        <pc:spChg chg="mod">
          <ac:chgData name="GERARDO MARTINO" userId="27c34b0a-8db3-4944-b5d9-5abd56b845f4" providerId="ADAL" clId="{27D1C277-2BB3-B848-912D-CD2F8009E5EF}" dt="2021-11-22T11:39:02.585" v="1974" actId="255"/>
          <ac:spMkLst>
            <pc:docMk/>
            <pc:sldMk cId="0" sldId="261"/>
            <ac:spMk id="424" creationId="{00000000-0000-0000-0000-000000000000}"/>
          </ac:spMkLst>
        </pc:spChg>
        <pc:spChg chg="mod">
          <ac:chgData name="GERARDO MARTINO" userId="27c34b0a-8db3-4944-b5d9-5abd56b845f4" providerId="ADAL" clId="{27D1C277-2BB3-B848-912D-CD2F8009E5EF}" dt="2021-11-22T10:26:04.614" v="123" actId="2085"/>
          <ac:spMkLst>
            <pc:docMk/>
            <pc:sldMk cId="0" sldId="261"/>
            <ac:spMk id="425" creationId="{00000000-0000-0000-0000-000000000000}"/>
          </ac:spMkLst>
        </pc:spChg>
        <pc:spChg chg="mod">
          <ac:chgData name="GERARDO MARTINO" userId="27c34b0a-8db3-4944-b5d9-5abd56b845f4" providerId="ADAL" clId="{27D1C277-2BB3-B848-912D-CD2F8009E5EF}" dt="2021-11-22T10:26:07.121" v="124" actId="2085"/>
          <ac:spMkLst>
            <pc:docMk/>
            <pc:sldMk cId="0" sldId="261"/>
            <ac:spMk id="428" creationId="{00000000-0000-0000-0000-000000000000}"/>
          </ac:spMkLst>
        </pc:spChg>
        <pc:spChg chg="mod">
          <ac:chgData name="GERARDO MARTINO" userId="27c34b0a-8db3-4944-b5d9-5abd56b845f4" providerId="ADAL" clId="{27D1C277-2BB3-B848-912D-CD2F8009E5EF}" dt="2021-11-22T11:48:55.174" v="2043" actId="1036"/>
          <ac:spMkLst>
            <pc:docMk/>
            <pc:sldMk cId="0" sldId="261"/>
            <ac:spMk id="430" creationId="{00000000-0000-0000-0000-000000000000}"/>
          </ac:spMkLst>
        </pc:spChg>
        <pc:spChg chg="mod">
          <ac:chgData name="GERARDO MARTINO" userId="27c34b0a-8db3-4944-b5d9-5abd56b845f4" providerId="ADAL" clId="{27D1C277-2BB3-B848-912D-CD2F8009E5EF}" dt="2021-11-22T10:20:05.313" v="96" actId="207"/>
          <ac:spMkLst>
            <pc:docMk/>
            <pc:sldMk cId="0" sldId="261"/>
            <ac:spMk id="434" creationId="{00000000-0000-0000-0000-000000000000}"/>
          </ac:spMkLst>
        </pc:spChg>
        <pc:spChg chg="mod">
          <ac:chgData name="GERARDO MARTINO" userId="27c34b0a-8db3-4944-b5d9-5abd56b845f4" providerId="ADAL" clId="{27D1C277-2BB3-B848-912D-CD2F8009E5EF}" dt="2021-11-22T11:39:07.025" v="1976" actId="108"/>
          <ac:spMkLst>
            <pc:docMk/>
            <pc:sldMk cId="0" sldId="261"/>
            <ac:spMk id="437" creationId="{00000000-0000-0000-0000-000000000000}"/>
          </ac:spMkLst>
        </pc:spChg>
        <pc:spChg chg="mod">
          <ac:chgData name="GERARDO MARTINO" userId="27c34b0a-8db3-4944-b5d9-5abd56b845f4" providerId="ADAL" clId="{27D1C277-2BB3-B848-912D-CD2F8009E5EF}" dt="2021-11-22T11:35:53.903" v="1949" actId="2085"/>
          <ac:spMkLst>
            <pc:docMk/>
            <pc:sldMk cId="0" sldId="261"/>
            <ac:spMk id="438" creationId="{00000000-0000-0000-0000-000000000000}"/>
          </ac:spMkLst>
        </pc:spChg>
        <pc:spChg chg="mod">
          <ac:chgData name="GERARDO MARTINO" userId="27c34b0a-8db3-4944-b5d9-5abd56b845f4" providerId="ADAL" clId="{27D1C277-2BB3-B848-912D-CD2F8009E5EF}" dt="2021-11-22T10:33:58.059" v="282" actId="2085"/>
          <ac:spMkLst>
            <pc:docMk/>
            <pc:sldMk cId="0" sldId="261"/>
            <ac:spMk id="439" creationId="{00000000-0000-0000-0000-000000000000}"/>
          </ac:spMkLst>
        </pc:spChg>
        <pc:spChg chg="mod">
          <ac:chgData name="GERARDO MARTINO" userId="27c34b0a-8db3-4944-b5d9-5abd56b845f4" providerId="ADAL" clId="{27D1C277-2BB3-B848-912D-CD2F8009E5EF}" dt="2021-11-22T11:49:03.537" v="2069" actId="1035"/>
          <ac:spMkLst>
            <pc:docMk/>
            <pc:sldMk cId="0" sldId="261"/>
            <ac:spMk id="441" creationId="{00000000-0000-0000-0000-000000000000}"/>
          </ac:spMkLst>
        </pc:spChg>
        <pc:spChg chg="mod">
          <ac:chgData name="GERARDO MARTINO" userId="27c34b0a-8db3-4944-b5d9-5abd56b845f4" providerId="ADAL" clId="{27D1C277-2BB3-B848-912D-CD2F8009E5EF}" dt="2021-11-22T10:20:07.823" v="97" actId="207"/>
          <ac:spMkLst>
            <pc:docMk/>
            <pc:sldMk cId="0" sldId="261"/>
            <ac:spMk id="443" creationId="{00000000-0000-0000-0000-000000000000}"/>
          </ac:spMkLst>
        </pc:spChg>
        <pc:spChg chg="mod">
          <ac:chgData name="GERARDO MARTINO" userId="27c34b0a-8db3-4944-b5d9-5abd56b845f4" providerId="ADAL" clId="{27D1C277-2BB3-B848-912D-CD2F8009E5EF}" dt="2021-11-22T11:39:07.892" v="1977" actId="108"/>
          <ac:spMkLst>
            <pc:docMk/>
            <pc:sldMk cId="0" sldId="261"/>
            <ac:spMk id="446" creationId="{00000000-0000-0000-0000-000000000000}"/>
          </ac:spMkLst>
        </pc:spChg>
        <pc:spChg chg="mod">
          <ac:chgData name="GERARDO MARTINO" userId="27c34b0a-8db3-4944-b5d9-5abd56b845f4" providerId="ADAL" clId="{27D1C277-2BB3-B848-912D-CD2F8009E5EF}" dt="2021-11-22T10:34:07.210" v="284" actId="2085"/>
          <ac:spMkLst>
            <pc:docMk/>
            <pc:sldMk cId="0" sldId="261"/>
            <ac:spMk id="447" creationId="{00000000-0000-0000-0000-000000000000}"/>
          </ac:spMkLst>
        </pc:spChg>
        <pc:spChg chg="mod">
          <ac:chgData name="GERARDO MARTINO" userId="27c34b0a-8db3-4944-b5d9-5abd56b845f4" providerId="ADAL" clId="{27D1C277-2BB3-B848-912D-CD2F8009E5EF}" dt="2021-11-22T10:34:03.830" v="283" actId="2085"/>
          <ac:spMkLst>
            <pc:docMk/>
            <pc:sldMk cId="0" sldId="261"/>
            <ac:spMk id="450" creationId="{00000000-0000-0000-0000-000000000000}"/>
          </ac:spMkLst>
        </pc:spChg>
        <pc:spChg chg="mod">
          <ac:chgData name="GERARDO MARTINO" userId="27c34b0a-8db3-4944-b5d9-5abd56b845f4" providerId="ADAL" clId="{27D1C277-2BB3-B848-912D-CD2F8009E5EF}" dt="2021-11-22T11:49:12.415" v="2086" actId="1036"/>
          <ac:spMkLst>
            <pc:docMk/>
            <pc:sldMk cId="0" sldId="261"/>
            <ac:spMk id="452" creationId="{00000000-0000-0000-0000-000000000000}"/>
          </ac:spMkLst>
        </pc:spChg>
        <pc:grpChg chg="add mod">
          <ac:chgData name="GERARDO MARTINO" userId="27c34b0a-8db3-4944-b5d9-5abd56b845f4" providerId="ADAL" clId="{27D1C277-2BB3-B848-912D-CD2F8009E5EF}" dt="2021-11-22T11:02:36.688" v="907" actId="1038"/>
          <ac:grpSpMkLst>
            <pc:docMk/>
            <pc:sldMk cId="0" sldId="261"/>
            <ac:grpSpMk id="57" creationId="{DF7B2DA2-CF8D-5045-B791-0A70B6B83724}"/>
          </ac:grpSpMkLst>
        </pc:grpChg>
        <pc:grpChg chg="mod">
          <ac:chgData name="GERARDO MARTINO" userId="27c34b0a-8db3-4944-b5d9-5abd56b845f4" providerId="ADAL" clId="{27D1C277-2BB3-B848-912D-CD2F8009E5EF}" dt="2021-11-22T11:02:36.688" v="907" actId="1038"/>
          <ac:grpSpMkLst>
            <pc:docMk/>
            <pc:sldMk cId="0" sldId="261"/>
            <ac:grpSpMk id="398" creationId="{00000000-0000-0000-0000-000000000000}"/>
          </ac:grpSpMkLst>
        </pc:grpChg>
        <pc:grpChg chg="mod">
          <ac:chgData name="GERARDO MARTINO" userId="27c34b0a-8db3-4944-b5d9-5abd56b845f4" providerId="ADAL" clId="{27D1C277-2BB3-B848-912D-CD2F8009E5EF}" dt="2021-11-22T11:37:37.527" v="1955" actId="1076"/>
          <ac:grpSpMkLst>
            <pc:docMk/>
            <pc:sldMk cId="0" sldId="261"/>
            <ac:grpSpMk id="409" creationId="{00000000-0000-0000-0000-000000000000}"/>
          </ac:grpSpMkLst>
        </pc:grpChg>
        <pc:grpChg chg="mod">
          <ac:chgData name="GERARDO MARTINO" userId="27c34b0a-8db3-4944-b5d9-5abd56b845f4" providerId="ADAL" clId="{27D1C277-2BB3-B848-912D-CD2F8009E5EF}" dt="2021-11-22T11:02:36.688" v="907" actId="1038"/>
          <ac:grpSpMkLst>
            <pc:docMk/>
            <pc:sldMk cId="0" sldId="261"/>
            <ac:grpSpMk id="420" creationId="{00000000-0000-0000-0000-000000000000}"/>
          </ac:grpSpMkLst>
        </pc:grpChg>
        <pc:grpChg chg="mod">
          <ac:chgData name="GERARDO MARTINO" userId="27c34b0a-8db3-4944-b5d9-5abd56b845f4" providerId="ADAL" clId="{27D1C277-2BB3-B848-912D-CD2F8009E5EF}" dt="2021-11-22T11:02:36.688" v="907" actId="1038"/>
          <ac:grpSpMkLst>
            <pc:docMk/>
            <pc:sldMk cId="0" sldId="261"/>
            <ac:grpSpMk id="431" creationId="{00000000-0000-0000-0000-000000000000}"/>
          </ac:grpSpMkLst>
        </pc:grpChg>
        <pc:grpChg chg="mod">
          <ac:chgData name="GERARDO MARTINO" userId="27c34b0a-8db3-4944-b5d9-5abd56b845f4" providerId="ADAL" clId="{27D1C277-2BB3-B848-912D-CD2F8009E5EF}" dt="2021-11-22T11:02:36.688" v="907" actId="1038"/>
          <ac:grpSpMkLst>
            <pc:docMk/>
            <pc:sldMk cId="0" sldId="261"/>
            <ac:grpSpMk id="442" creationId="{00000000-0000-0000-0000-000000000000}"/>
          </ac:grpSpMkLst>
        </pc:grpChg>
      </pc:sldChg>
      <pc:sldChg chg="modSp del mod">
        <pc:chgData name="GERARDO MARTINO" userId="27c34b0a-8db3-4944-b5d9-5abd56b845f4" providerId="ADAL" clId="{27D1C277-2BB3-B848-912D-CD2F8009E5EF}" dt="2021-11-22T11:47:32.061" v="2012" actId="2696"/>
        <pc:sldMkLst>
          <pc:docMk/>
          <pc:sldMk cId="3771878441" sldId="284"/>
        </pc:sldMkLst>
        <pc:spChg chg="mod">
          <ac:chgData name="GERARDO MARTINO" userId="27c34b0a-8db3-4944-b5d9-5abd56b845f4" providerId="ADAL" clId="{27D1C277-2BB3-B848-912D-CD2F8009E5EF}" dt="2021-11-22T10:24:18.537" v="116" actId="208"/>
          <ac:spMkLst>
            <pc:docMk/>
            <pc:sldMk cId="3771878441" sldId="284"/>
            <ac:spMk id="4" creationId="{60A6E1A1-1D75-41EE-B13F-902A393930A3}"/>
          </ac:spMkLst>
        </pc:spChg>
        <pc:picChg chg="mod">
          <ac:chgData name="GERARDO MARTINO" userId="27c34b0a-8db3-4944-b5d9-5abd56b845f4" providerId="ADAL" clId="{27D1C277-2BB3-B848-912D-CD2F8009E5EF}" dt="2021-11-22T10:24:21.189" v="117" actId="1076"/>
          <ac:picMkLst>
            <pc:docMk/>
            <pc:sldMk cId="3771878441" sldId="284"/>
            <ac:picMk id="5" creationId="{D5FF0C30-DA71-4979-8775-5AE8F12B391A}"/>
          </ac:picMkLst>
        </pc:picChg>
      </pc:sldChg>
      <pc:sldChg chg="modSp mod">
        <pc:chgData name="GERARDO MARTINO" userId="27c34b0a-8db3-4944-b5d9-5abd56b845f4" providerId="ADAL" clId="{27D1C277-2BB3-B848-912D-CD2F8009E5EF}" dt="2021-11-22T11:36:53.427" v="1950" actId="108"/>
        <pc:sldMkLst>
          <pc:docMk/>
          <pc:sldMk cId="3007135521" sldId="285"/>
        </pc:sldMkLst>
        <pc:spChg chg="mod">
          <ac:chgData name="GERARDO MARTINO" userId="27c34b0a-8db3-4944-b5d9-5abd56b845f4" providerId="ADAL" clId="{27D1C277-2BB3-B848-912D-CD2F8009E5EF}" dt="2021-11-22T10:32:37.805" v="280" actId="20577"/>
          <ac:spMkLst>
            <pc:docMk/>
            <pc:sldMk cId="3007135521" sldId="285"/>
            <ac:spMk id="19" creationId="{EC386D3F-6550-4159-B2EC-1DE2C3CD2B0A}"/>
          </ac:spMkLst>
        </pc:spChg>
        <pc:spChg chg="mod">
          <ac:chgData name="GERARDO MARTINO" userId="27c34b0a-8db3-4944-b5d9-5abd56b845f4" providerId="ADAL" clId="{27D1C277-2BB3-B848-912D-CD2F8009E5EF}" dt="2021-11-22T11:36:53.427" v="1950" actId="108"/>
          <ac:spMkLst>
            <pc:docMk/>
            <pc:sldMk cId="3007135521" sldId="285"/>
            <ac:spMk id="20" creationId="{A776B852-4CD7-41DC-AE32-9304C986FB37}"/>
          </ac:spMkLst>
        </pc:spChg>
      </pc:sldChg>
      <pc:sldChg chg="del">
        <pc:chgData name="GERARDO MARTINO" userId="27c34b0a-8db3-4944-b5d9-5abd56b845f4" providerId="ADAL" clId="{27D1C277-2BB3-B848-912D-CD2F8009E5EF}" dt="2021-11-22T10:35:46.636" v="315" actId="2696"/>
        <pc:sldMkLst>
          <pc:docMk/>
          <pc:sldMk cId="2675287834" sldId="286"/>
        </pc:sldMkLst>
      </pc:sldChg>
      <pc:sldChg chg="del">
        <pc:chgData name="GERARDO MARTINO" userId="27c34b0a-8db3-4944-b5d9-5abd56b845f4" providerId="ADAL" clId="{27D1C277-2BB3-B848-912D-CD2F8009E5EF}" dt="2021-11-22T10:35:44.687" v="314" actId="2696"/>
        <pc:sldMkLst>
          <pc:docMk/>
          <pc:sldMk cId="971436117" sldId="287"/>
        </pc:sldMkLst>
      </pc:sldChg>
      <pc:sldChg chg="del">
        <pc:chgData name="GERARDO MARTINO" userId="27c34b0a-8db3-4944-b5d9-5abd56b845f4" providerId="ADAL" clId="{27D1C277-2BB3-B848-912D-CD2F8009E5EF}" dt="2021-11-22T10:35:51.739" v="316" actId="2696"/>
        <pc:sldMkLst>
          <pc:docMk/>
          <pc:sldMk cId="596687250" sldId="288"/>
        </pc:sldMkLst>
      </pc:sldChg>
      <pc:sldChg chg="del">
        <pc:chgData name="GERARDO MARTINO" userId="27c34b0a-8db3-4944-b5d9-5abd56b845f4" providerId="ADAL" clId="{27D1C277-2BB3-B848-912D-CD2F8009E5EF}" dt="2021-11-22T10:37:38.315" v="325" actId="2696"/>
        <pc:sldMkLst>
          <pc:docMk/>
          <pc:sldMk cId="552651916" sldId="289"/>
        </pc:sldMkLst>
      </pc:sldChg>
      <pc:sldChg chg="addSp delSp modSp del mod">
        <pc:chgData name="GERARDO MARTINO" userId="27c34b0a-8db3-4944-b5d9-5abd56b845f4" providerId="ADAL" clId="{27D1C277-2BB3-B848-912D-CD2F8009E5EF}" dt="2021-11-22T11:33:30.039" v="1945" actId="2696"/>
        <pc:sldMkLst>
          <pc:docMk/>
          <pc:sldMk cId="1853597237" sldId="290"/>
        </pc:sldMkLst>
        <pc:spChg chg="mod">
          <ac:chgData name="GERARDO MARTINO" userId="27c34b0a-8db3-4944-b5d9-5abd56b845f4" providerId="ADAL" clId="{27D1C277-2BB3-B848-912D-CD2F8009E5EF}" dt="2021-11-22T11:31:56.804" v="1931"/>
          <ac:spMkLst>
            <pc:docMk/>
            <pc:sldMk cId="1853597237" sldId="290"/>
            <ac:spMk id="5" creationId="{C82EF22B-9AF8-F64C-8423-AC83A8A5C0F4}"/>
          </ac:spMkLst>
        </pc:spChg>
        <pc:spChg chg="mod">
          <ac:chgData name="GERARDO MARTINO" userId="27c34b0a-8db3-4944-b5d9-5abd56b845f4" providerId="ADAL" clId="{27D1C277-2BB3-B848-912D-CD2F8009E5EF}" dt="2021-11-22T11:31:56.804" v="1931"/>
          <ac:spMkLst>
            <pc:docMk/>
            <pc:sldMk cId="1853597237" sldId="290"/>
            <ac:spMk id="6" creationId="{F276DF2B-FADA-634A-BFC2-1C29D031517A}"/>
          </ac:spMkLst>
        </pc:spChg>
        <pc:spChg chg="del mod">
          <ac:chgData name="GERARDO MARTINO" userId="27c34b0a-8db3-4944-b5d9-5abd56b845f4" providerId="ADAL" clId="{27D1C277-2BB3-B848-912D-CD2F8009E5EF}" dt="2021-11-22T11:32:12.157" v="1934" actId="478"/>
          <ac:spMkLst>
            <pc:docMk/>
            <pc:sldMk cId="1853597237" sldId="290"/>
            <ac:spMk id="7" creationId="{3F2D168F-1907-C847-AF50-5B6FB48BE584}"/>
          </ac:spMkLst>
        </pc:spChg>
        <pc:spChg chg="del mod">
          <ac:chgData name="GERARDO MARTINO" userId="27c34b0a-8db3-4944-b5d9-5abd56b845f4" providerId="ADAL" clId="{27D1C277-2BB3-B848-912D-CD2F8009E5EF}" dt="2021-11-22T11:32:09.712" v="1933" actId="478"/>
          <ac:spMkLst>
            <pc:docMk/>
            <pc:sldMk cId="1853597237" sldId="290"/>
            <ac:spMk id="8" creationId="{8A6B3FF1-B17E-8F41-8E5A-DD0CED5B75EB}"/>
          </ac:spMkLst>
        </pc:spChg>
        <pc:spChg chg="del mod">
          <ac:chgData name="GERARDO MARTINO" userId="27c34b0a-8db3-4944-b5d9-5abd56b845f4" providerId="ADAL" clId="{27D1C277-2BB3-B848-912D-CD2F8009E5EF}" dt="2021-11-22T11:32:15.216" v="1935" actId="478"/>
          <ac:spMkLst>
            <pc:docMk/>
            <pc:sldMk cId="1853597237" sldId="290"/>
            <ac:spMk id="9" creationId="{208BC9AD-9F73-424E-A0D0-4175D8DB79B7}"/>
          </ac:spMkLst>
        </pc:spChg>
        <pc:spChg chg="mod">
          <ac:chgData name="GERARDO MARTINO" userId="27c34b0a-8db3-4944-b5d9-5abd56b845f4" providerId="ADAL" clId="{27D1C277-2BB3-B848-912D-CD2F8009E5EF}" dt="2021-11-22T11:31:56.804" v="1931"/>
          <ac:spMkLst>
            <pc:docMk/>
            <pc:sldMk cId="1853597237" sldId="290"/>
            <ac:spMk id="10" creationId="{9AC6A38B-F484-3041-9BAB-F4DF42A2A35A}"/>
          </ac:spMkLst>
        </pc:spChg>
        <pc:spChg chg="del mod">
          <ac:chgData name="GERARDO MARTINO" userId="27c34b0a-8db3-4944-b5d9-5abd56b845f4" providerId="ADAL" clId="{27D1C277-2BB3-B848-912D-CD2F8009E5EF}" dt="2021-11-22T11:32:22.526" v="1939" actId="478"/>
          <ac:spMkLst>
            <pc:docMk/>
            <pc:sldMk cId="1853597237" sldId="290"/>
            <ac:spMk id="11" creationId="{65B70F48-6D47-A94C-BC1E-60031F91355E}"/>
          </ac:spMkLst>
        </pc:spChg>
        <pc:spChg chg="del mod">
          <ac:chgData name="GERARDO MARTINO" userId="27c34b0a-8db3-4944-b5d9-5abd56b845f4" providerId="ADAL" clId="{27D1C277-2BB3-B848-912D-CD2F8009E5EF}" dt="2021-11-22T11:32:19.871" v="1938" actId="478"/>
          <ac:spMkLst>
            <pc:docMk/>
            <pc:sldMk cId="1853597237" sldId="290"/>
            <ac:spMk id="12" creationId="{D01953F9-4E71-414D-BDCF-16C478EFE711}"/>
          </ac:spMkLst>
        </pc:spChg>
        <pc:spChg chg="mod">
          <ac:chgData name="GERARDO MARTINO" userId="27c34b0a-8db3-4944-b5d9-5abd56b845f4" providerId="ADAL" clId="{27D1C277-2BB3-B848-912D-CD2F8009E5EF}" dt="2021-11-22T11:33:10.821" v="1943" actId="20577"/>
          <ac:spMkLst>
            <pc:docMk/>
            <pc:sldMk cId="1853597237" sldId="290"/>
            <ac:spMk id="13" creationId="{8E8D6F85-512A-9741-AEDD-3A89A9E7A26D}"/>
          </ac:spMkLst>
        </pc:spChg>
        <pc:grpChg chg="add del mod">
          <ac:chgData name="GERARDO MARTINO" userId="27c34b0a-8db3-4944-b5d9-5abd56b845f4" providerId="ADAL" clId="{27D1C277-2BB3-B848-912D-CD2F8009E5EF}" dt="2021-11-22T11:33:13.381" v="1944" actId="478"/>
          <ac:grpSpMkLst>
            <pc:docMk/>
            <pc:sldMk cId="1853597237" sldId="290"/>
            <ac:grpSpMk id="4" creationId="{893FC468-56D8-5A4A-BF8C-0BCFB3CDFC61}"/>
          </ac:grpSpMkLst>
        </pc:grpChg>
      </pc:sldChg>
      <pc:sldChg chg="del">
        <pc:chgData name="GERARDO MARTINO" userId="27c34b0a-8db3-4944-b5d9-5abd56b845f4" providerId="ADAL" clId="{27D1C277-2BB3-B848-912D-CD2F8009E5EF}" dt="2021-11-22T10:36:33.839" v="324" actId="2696"/>
        <pc:sldMkLst>
          <pc:docMk/>
          <pc:sldMk cId="3885901581" sldId="292"/>
        </pc:sldMkLst>
      </pc:sldChg>
      <pc:sldChg chg="modSp add mod">
        <pc:chgData name="GERARDO MARTINO" userId="27c34b0a-8db3-4944-b5d9-5abd56b845f4" providerId="ADAL" clId="{27D1C277-2BB3-B848-912D-CD2F8009E5EF}" dt="2021-11-22T10:34:20.336" v="293" actId="20577"/>
        <pc:sldMkLst>
          <pc:docMk/>
          <pc:sldMk cId="2106661721" sldId="293"/>
        </pc:sldMkLst>
        <pc:spChg chg="mod">
          <ac:chgData name="GERARDO MARTINO" userId="27c34b0a-8db3-4944-b5d9-5abd56b845f4" providerId="ADAL" clId="{27D1C277-2BB3-B848-912D-CD2F8009E5EF}" dt="2021-11-22T10:34:20.336" v="293" actId="20577"/>
          <ac:spMkLst>
            <pc:docMk/>
            <pc:sldMk cId="2106661721" sldId="293"/>
            <ac:spMk id="19" creationId="{EC386D3F-6550-4159-B2EC-1DE2C3CD2B0A}"/>
          </ac:spMkLst>
        </pc:spChg>
      </pc:sldChg>
      <pc:sldChg chg="modSp mod">
        <pc:chgData name="GERARDO MARTINO" userId="27c34b0a-8db3-4944-b5d9-5abd56b845f4" providerId="ADAL" clId="{27D1C277-2BB3-B848-912D-CD2F8009E5EF}" dt="2021-11-22T11:45:50.391" v="2008" actId="114"/>
        <pc:sldMkLst>
          <pc:docMk/>
          <pc:sldMk cId="2622261199" sldId="294"/>
        </pc:sldMkLst>
        <pc:spChg chg="mod">
          <ac:chgData name="GERARDO MARTINO" userId="27c34b0a-8db3-4944-b5d9-5abd56b845f4" providerId="ADAL" clId="{27D1C277-2BB3-B848-912D-CD2F8009E5EF}" dt="2021-11-22T11:45:08.853" v="2004" actId="2711"/>
          <ac:spMkLst>
            <pc:docMk/>
            <pc:sldMk cId="2622261199" sldId="294"/>
            <ac:spMk id="2" creationId="{90B201FD-DAD4-4ABB-9C35-51DB6BC9EAC6}"/>
          </ac:spMkLst>
        </pc:spChg>
        <pc:spChg chg="mod">
          <ac:chgData name="GERARDO MARTINO" userId="27c34b0a-8db3-4944-b5d9-5abd56b845f4" providerId="ADAL" clId="{27D1C277-2BB3-B848-912D-CD2F8009E5EF}" dt="2021-11-22T11:45:50.391" v="2008" actId="114"/>
          <ac:spMkLst>
            <pc:docMk/>
            <pc:sldMk cId="2622261199" sldId="294"/>
            <ac:spMk id="3" creationId="{352FE0B5-CE88-4E94-971E-2DBDB96099E9}"/>
          </ac:spMkLst>
        </pc:spChg>
        <pc:spChg chg="mod">
          <ac:chgData name="GERARDO MARTINO" userId="27c34b0a-8db3-4944-b5d9-5abd56b845f4" providerId="ADAL" clId="{27D1C277-2BB3-B848-912D-CD2F8009E5EF}" dt="2021-11-22T11:45:00.908" v="2003" actId="1036"/>
          <ac:spMkLst>
            <pc:docMk/>
            <pc:sldMk cId="2622261199" sldId="294"/>
            <ac:spMk id="11" creationId="{6B46F231-10D3-426C-80DB-B3609C7F2BD3}"/>
          </ac:spMkLst>
        </pc:spChg>
        <pc:spChg chg="mod">
          <ac:chgData name="GERARDO MARTINO" userId="27c34b0a-8db3-4944-b5d9-5abd56b845f4" providerId="ADAL" clId="{27D1C277-2BB3-B848-912D-CD2F8009E5EF}" dt="2021-11-22T11:44:38.415" v="1996" actId="255"/>
          <ac:spMkLst>
            <pc:docMk/>
            <pc:sldMk cId="2622261199" sldId="294"/>
            <ac:spMk id="13" creationId="{14560929-CEB0-4FD5-91C2-B692DF6BE93D}"/>
          </ac:spMkLst>
        </pc:spChg>
        <pc:picChg chg="mod">
          <ac:chgData name="GERARDO MARTINO" userId="27c34b0a-8db3-4944-b5d9-5abd56b845f4" providerId="ADAL" clId="{27D1C277-2BB3-B848-912D-CD2F8009E5EF}" dt="2021-11-22T11:41:52.345" v="1988" actId="1076"/>
          <ac:picMkLst>
            <pc:docMk/>
            <pc:sldMk cId="2622261199" sldId="294"/>
            <ac:picMk id="5" creationId="{D5FF0C30-DA71-4979-8775-5AE8F12B391A}"/>
          </ac:picMkLst>
        </pc:picChg>
      </pc:sldChg>
      <pc:sldChg chg="addSp delSp modSp add mod">
        <pc:chgData name="GERARDO MARTINO" userId="27c34b0a-8db3-4944-b5d9-5abd56b845f4" providerId="ADAL" clId="{27D1C277-2BB3-B848-912D-CD2F8009E5EF}" dt="2021-11-22T11:16:30.941" v="1190" actId="14100"/>
        <pc:sldMkLst>
          <pc:docMk/>
          <pc:sldMk cId="1352915110" sldId="295"/>
        </pc:sldMkLst>
        <pc:spChg chg="add del mod">
          <ac:chgData name="GERARDO MARTINO" userId="27c34b0a-8db3-4944-b5d9-5abd56b845f4" providerId="ADAL" clId="{27D1C277-2BB3-B848-912D-CD2F8009E5EF}" dt="2021-11-22T10:35:33.417" v="313" actId="478"/>
          <ac:spMkLst>
            <pc:docMk/>
            <pc:sldMk cId="1352915110" sldId="295"/>
            <ac:spMk id="3" creationId="{D00EB4C0-1D2E-CA4F-8E61-1D32A729F379}"/>
          </ac:spMkLst>
        </pc:spChg>
        <pc:spChg chg="mod">
          <ac:chgData name="GERARDO MARTINO" userId="27c34b0a-8db3-4944-b5d9-5abd56b845f4" providerId="ADAL" clId="{27D1C277-2BB3-B848-912D-CD2F8009E5EF}" dt="2021-11-22T10:35:27.612" v="311" actId="20577"/>
          <ac:spMkLst>
            <pc:docMk/>
            <pc:sldMk cId="1352915110" sldId="295"/>
            <ac:spMk id="19" creationId="{EC386D3F-6550-4159-B2EC-1DE2C3CD2B0A}"/>
          </ac:spMkLst>
        </pc:spChg>
        <pc:spChg chg="del">
          <ac:chgData name="GERARDO MARTINO" userId="27c34b0a-8db3-4944-b5d9-5abd56b845f4" providerId="ADAL" clId="{27D1C277-2BB3-B848-912D-CD2F8009E5EF}" dt="2021-11-22T10:35:31.654" v="312" actId="478"/>
          <ac:spMkLst>
            <pc:docMk/>
            <pc:sldMk cId="1352915110" sldId="295"/>
            <ac:spMk id="20" creationId="{A776B852-4CD7-41DC-AE32-9304C986FB37}"/>
          </ac:spMkLst>
        </pc:spChg>
        <pc:picChg chg="mod">
          <ac:chgData name="GERARDO MARTINO" userId="27c34b0a-8db3-4944-b5d9-5abd56b845f4" providerId="ADAL" clId="{27D1C277-2BB3-B848-912D-CD2F8009E5EF}" dt="2021-11-22T11:16:30.941" v="1190" actId="14100"/>
          <ac:picMkLst>
            <pc:docMk/>
            <pc:sldMk cId="1352915110" sldId="295"/>
            <ac:picMk id="5" creationId="{00000000-0000-0000-0000-000000000000}"/>
          </ac:picMkLst>
        </pc:picChg>
      </pc:sldChg>
      <pc:sldChg chg="delSp modSp add del mod modTransition setBg delDesignElem">
        <pc:chgData name="GERARDO MARTINO" userId="27c34b0a-8db3-4944-b5d9-5abd56b845f4" providerId="ADAL" clId="{27D1C277-2BB3-B848-912D-CD2F8009E5EF}" dt="2021-11-22T10:36:32.585" v="323" actId="2696"/>
        <pc:sldMkLst>
          <pc:docMk/>
          <pc:sldMk cId="411214103" sldId="296"/>
        </pc:sldMkLst>
        <pc:spChg chg="mod">
          <ac:chgData name="GERARDO MARTINO" userId="27c34b0a-8db3-4944-b5d9-5abd56b845f4" providerId="ADAL" clId="{27D1C277-2BB3-B848-912D-CD2F8009E5EF}" dt="2021-11-22T10:36:04.557" v="319" actId="27636"/>
          <ac:spMkLst>
            <pc:docMk/>
            <pc:sldMk cId="411214103" sldId="296"/>
            <ac:spMk id="3" creationId="{352FE0B5-CE88-4E94-971E-2DBDB96099E9}"/>
          </ac:spMkLst>
        </pc:spChg>
        <pc:spChg chg="del">
          <ac:chgData name="GERARDO MARTINO" userId="27c34b0a-8db3-4944-b5d9-5abd56b845f4" providerId="ADAL" clId="{27D1C277-2BB3-B848-912D-CD2F8009E5EF}" dt="2021-11-22T10:36:04.532" v="318"/>
          <ac:spMkLst>
            <pc:docMk/>
            <pc:sldMk cId="411214103" sldId="296"/>
            <ac:spMk id="10" creationId="{0671A8AE-40A1-4631-A6B8-581AFF065482}"/>
          </ac:spMkLst>
        </pc:spChg>
        <pc:spChg chg="del">
          <ac:chgData name="GERARDO MARTINO" userId="27c34b0a-8db3-4944-b5d9-5abd56b845f4" providerId="ADAL" clId="{27D1C277-2BB3-B848-912D-CD2F8009E5EF}" dt="2021-11-22T10:36:04.532" v="318"/>
          <ac:spMkLst>
            <pc:docMk/>
            <pc:sldMk cId="411214103" sldId="296"/>
            <ac:spMk id="12" creationId="{AB58EF07-17C2-48CF-ABB0-EEF1F17CB8F0}"/>
          </ac:spMkLst>
        </pc:spChg>
        <pc:spChg chg="del">
          <ac:chgData name="GERARDO MARTINO" userId="27c34b0a-8db3-4944-b5d9-5abd56b845f4" providerId="ADAL" clId="{27D1C277-2BB3-B848-912D-CD2F8009E5EF}" dt="2021-11-22T10:36:04.532" v="318"/>
          <ac:spMkLst>
            <pc:docMk/>
            <pc:sldMk cId="411214103" sldId="296"/>
            <ac:spMk id="14" creationId="{AF2F604E-43BE-4DC3-B983-E071523364F8}"/>
          </ac:spMkLst>
        </pc:spChg>
        <pc:spChg chg="del">
          <ac:chgData name="GERARDO MARTINO" userId="27c34b0a-8db3-4944-b5d9-5abd56b845f4" providerId="ADAL" clId="{27D1C277-2BB3-B848-912D-CD2F8009E5EF}" dt="2021-11-22T10:36:04.532" v="318"/>
          <ac:spMkLst>
            <pc:docMk/>
            <pc:sldMk cId="411214103" sldId="296"/>
            <ac:spMk id="16" creationId="{08C9B587-E65E-4B52-B37C-ABEBB6E87928}"/>
          </ac:spMkLst>
        </pc:spChg>
      </pc:sldChg>
      <pc:sldChg chg="addSp delSp modSp add del mod">
        <pc:chgData name="GERARDO MARTINO" userId="27c34b0a-8db3-4944-b5d9-5abd56b845f4" providerId="ADAL" clId="{27D1C277-2BB3-B848-912D-CD2F8009E5EF}" dt="2021-11-22T11:32:48.031" v="1940" actId="2696"/>
        <pc:sldMkLst>
          <pc:docMk/>
          <pc:sldMk cId="2834175423" sldId="296"/>
        </pc:sldMkLst>
        <pc:spChg chg="add del mod">
          <ac:chgData name="GERARDO MARTINO" userId="27c34b0a-8db3-4944-b5d9-5abd56b845f4" providerId="ADAL" clId="{27D1C277-2BB3-B848-912D-CD2F8009E5EF}" dt="2021-11-22T10:42:17.812" v="338" actId="478"/>
          <ac:spMkLst>
            <pc:docMk/>
            <pc:sldMk cId="2834175423" sldId="296"/>
            <ac:spMk id="4" creationId="{AAA027CE-6BB8-344A-BADE-10D567BC06C6}"/>
          </ac:spMkLst>
        </pc:spChg>
        <pc:spChg chg="add del mod">
          <ac:chgData name="GERARDO MARTINO" userId="27c34b0a-8db3-4944-b5d9-5abd56b845f4" providerId="ADAL" clId="{27D1C277-2BB3-B848-912D-CD2F8009E5EF}" dt="2021-11-22T10:42:52.642" v="345" actId="478"/>
          <ac:spMkLst>
            <pc:docMk/>
            <pc:sldMk cId="2834175423" sldId="296"/>
            <ac:spMk id="7" creationId="{5B04E039-D677-C14A-8C55-D3EDE15B0278}"/>
          </ac:spMkLst>
        </pc:spChg>
        <pc:spChg chg="mod">
          <ac:chgData name="GERARDO MARTINO" userId="27c34b0a-8db3-4944-b5d9-5abd56b845f4" providerId="ADAL" clId="{27D1C277-2BB3-B848-912D-CD2F8009E5EF}" dt="2021-11-22T10:42:34.807" v="342" actId="1076"/>
          <ac:spMkLst>
            <pc:docMk/>
            <pc:sldMk cId="2834175423" sldId="296"/>
            <ac:spMk id="19" creationId="{EC386D3F-6550-4159-B2EC-1DE2C3CD2B0A}"/>
          </ac:spMkLst>
        </pc:spChg>
        <pc:spChg chg="del">
          <ac:chgData name="GERARDO MARTINO" userId="27c34b0a-8db3-4944-b5d9-5abd56b845f4" providerId="ADAL" clId="{27D1C277-2BB3-B848-912D-CD2F8009E5EF}" dt="2021-11-22T10:42:50.740" v="344" actId="478"/>
          <ac:spMkLst>
            <pc:docMk/>
            <pc:sldMk cId="2834175423" sldId="296"/>
            <ac:spMk id="20" creationId="{A776B852-4CD7-41DC-AE32-9304C986FB37}"/>
          </ac:spMkLst>
        </pc:spChg>
        <pc:picChg chg="add del mod">
          <ac:chgData name="GERARDO MARTINO" userId="27c34b0a-8db3-4944-b5d9-5abd56b845f4" providerId="ADAL" clId="{27D1C277-2BB3-B848-912D-CD2F8009E5EF}" dt="2021-11-22T10:42:19.580" v="339" actId="478"/>
          <ac:picMkLst>
            <pc:docMk/>
            <pc:sldMk cId="2834175423" sldId="296"/>
            <ac:picMk id="2" creationId="{85709DE7-40B1-BE4C-A500-FD5E6F4DE4F5}"/>
          </ac:picMkLst>
        </pc:picChg>
        <pc:picChg chg="del mod">
          <ac:chgData name="GERARDO MARTINO" userId="27c34b0a-8db3-4944-b5d9-5abd56b845f4" providerId="ADAL" clId="{27D1C277-2BB3-B848-912D-CD2F8009E5EF}" dt="2021-11-22T10:41:38.174" v="329" actId="478"/>
          <ac:picMkLst>
            <pc:docMk/>
            <pc:sldMk cId="2834175423" sldId="296"/>
            <ac:picMk id="5" creationId="{00000000-0000-0000-0000-000000000000}"/>
          </ac:picMkLst>
        </pc:picChg>
        <pc:picChg chg="add del mod">
          <ac:chgData name="GERARDO MARTINO" userId="27c34b0a-8db3-4944-b5d9-5abd56b845f4" providerId="ADAL" clId="{27D1C277-2BB3-B848-912D-CD2F8009E5EF}" dt="2021-11-22T11:17:28.408" v="1193" actId="21"/>
          <ac:picMkLst>
            <pc:docMk/>
            <pc:sldMk cId="2834175423" sldId="296"/>
            <ac:picMk id="10" creationId="{99149EAC-4421-BD4A-B40F-1CF4C358A644}"/>
          </ac:picMkLst>
        </pc:picChg>
        <pc:picChg chg="add del mod">
          <ac:chgData name="GERARDO MARTINO" userId="27c34b0a-8db3-4944-b5d9-5abd56b845f4" providerId="ADAL" clId="{27D1C277-2BB3-B848-912D-CD2F8009E5EF}" dt="2021-11-22T11:17:28.408" v="1193" actId="21"/>
          <ac:picMkLst>
            <pc:docMk/>
            <pc:sldMk cId="2834175423" sldId="296"/>
            <ac:picMk id="11" creationId="{9C63F03B-45D2-AD4D-B3E9-5592626AA090}"/>
          </ac:picMkLst>
        </pc:picChg>
      </pc:sldChg>
      <pc:sldChg chg="delSp add del setBg delDesignElem">
        <pc:chgData name="GERARDO MARTINO" userId="27c34b0a-8db3-4944-b5d9-5abd56b845f4" providerId="ADAL" clId="{27D1C277-2BB3-B848-912D-CD2F8009E5EF}" dt="2021-11-22T10:36:21.413" v="322" actId="2696"/>
        <pc:sldMkLst>
          <pc:docMk/>
          <pc:sldMk cId="1978157968" sldId="297"/>
        </pc:sldMkLst>
        <pc:spChg chg="del">
          <ac:chgData name="GERARDO MARTINO" userId="27c34b0a-8db3-4944-b5d9-5abd56b845f4" providerId="ADAL" clId="{27D1C277-2BB3-B848-912D-CD2F8009E5EF}" dt="2021-11-22T10:36:13.798" v="321"/>
          <ac:spMkLst>
            <pc:docMk/>
            <pc:sldMk cId="1978157968" sldId="297"/>
            <ac:spMk id="10" creationId="{0671A8AE-40A1-4631-A6B8-581AFF065482}"/>
          </ac:spMkLst>
        </pc:spChg>
        <pc:spChg chg="del">
          <ac:chgData name="GERARDO MARTINO" userId="27c34b0a-8db3-4944-b5d9-5abd56b845f4" providerId="ADAL" clId="{27D1C277-2BB3-B848-912D-CD2F8009E5EF}" dt="2021-11-22T10:36:13.798" v="321"/>
          <ac:spMkLst>
            <pc:docMk/>
            <pc:sldMk cId="1978157968" sldId="297"/>
            <ac:spMk id="12" creationId="{AB58EF07-17C2-48CF-ABB0-EEF1F17CB8F0}"/>
          </ac:spMkLst>
        </pc:spChg>
        <pc:spChg chg="del">
          <ac:chgData name="GERARDO MARTINO" userId="27c34b0a-8db3-4944-b5d9-5abd56b845f4" providerId="ADAL" clId="{27D1C277-2BB3-B848-912D-CD2F8009E5EF}" dt="2021-11-22T10:36:13.798" v="321"/>
          <ac:spMkLst>
            <pc:docMk/>
            <pc:sldMk cId="1978157968" sldId="297"/>
            <ac:spMk id="14" creationId="{AF2F604E-43BE-4DC3-B983-E071523364F8}"/>
          </ac:spMkLst>
        </pc:spChg>
        <pc:spChg chg="del">
          <ac:chgData name="GERARDO MARTINO" userId="27c34b0a-8db3-4944-b5d9-5abd56b845f4" providerId="ADAL" clId="{27D1C277-2BB3-B848-912D-CD2F8009E5EF}" dt="2021-11-22T10:36:13.798" v="321"/>
          <ac:spMkLst>
            <pc:docMk/>
            <pc:sldMk cId="1978157968" sldId="297"/>
            <ac:spMk id="16" creationId="{08C9B587-E65E-4B52-B37C-ABEBB6E87928}"/>
          </ac:spMkLst>
        </pc:spChg>
      </pc:sldChg>
      <pc:sldChg chg="addSp delSp modSp add mod">
        <pc:chgData name="GERARDO MARTINO" userId="27c34b0a-8db3-4944-b5d9-5abd56b845f4" providerId="ADAL" clId="{27D1C277-2BB3-B848-912D-CD2F8009E5EF}" dt="2021-11-22T11:43:46.442" v="1993" actId="2711"/>
        <pc:sldMkLst>
          <pc:docMk/>
          <pc:sldMk cId="3815127614" sldId="297"/>
        </pc:sldMkLst>
        <pc:spChg chg="mod">
          <ac:chgData name="GERARDO MARTINO" userId="27c34b0a-8db3-4944-b5d9-5abd56b845f4" providerId="ADAL" clId="{27D1C277-2BB3-B848-912D-CD2F8009E5EF}" dt="2021-11-22T11:43:46.442" v="1993" actId="2711"/>
          <ac:spMkLst>
            <pc:docMk/>
            <pc:sldMk cId="3815127614" sldId="297"/>
            <ac:spMk id="2" creationId="{00000000-0000-0000-0000-000000000000}"/>
          </ac:spMkLst>
        </pc:spChg>
        <pc:spChg chg="mod">
          <ac:chgData name="GERARDO MARTINO" userId="27c34b0a-8db3-4944-b5d9-5abd56b845f4" providerId="ADAL" clId="{27D1C277-2BB3-B848-912D-CD2F8009E5EF}" dt="2021-11-22T10:46:10.271" v="381" actId="1076"/>
          <ac:spMkLst>
            <pc:docMk/>
            <pc:sldMk cId="3815127614" sldId="297"/>
            <ac:spMk id="3" creationId="{00000000-0000-0000-0000-000000000000}"/>
          </ac:spMkLst>
        </pc:spChg>
        <pc:spChg chg="add del mod">
          <ac:chgData name="GERARDO MARTINO" userId="27c34b0a-8db3-4944-b5d9-5abd56b845f4" providerId="ADAL" clId="{27D1C277-2BB3-B848-912D-CD2F8009E5EF}" dt="2021-11-22T10:43:33.624" v="353"/>
          <ac:spMkLst>
            <pc:docMk/>
            <pc:sldMk cId="3815127614" sldId="297"/>
            <ac:spMk id="4" creationId="{AD5F6B65-8BD0-7A4A-9D4E-208F839DFB13}"/>
          </ac:spMkLst>
        </pc:spChg>
        <pc:spChg chg="add mod">
          <ac:chgData name="GERARDO MARTINO" userId="27c34b0a-8db3-4944-b5d9-5abd56b845f4" providerId="ADAL" clId="{27D1C277-2BB3-B848-912D-CD2F8009E5EF}" dt="2021-11-22T11:26:15.999" v="1728" actId="1076"/>
          <ac:spMkLst>
            <pc:docMk/>
            <pc:sldMk cId="3815127614" sldId="297"/>
            <ac:spMk id="17" creationId="{FCE3E3AE-FEFA-8744-BC73-5F2D097C2127}"/>
          </ac:spMkLst>
        </pc:spChg>
        <pc:spChg chg="add mod">
          <ac:chgData name="GERARDO MARTINO" userId="27c34b0a-8db3-4944-b5d9-5abd56b845f4" providerId="ADAL" clId="{27D1C277-2BB3-B848-912D-CD2F8009E5EF}" dt="2021-11-22T11:26:25.842" v="1739" actId="20577"/>
          <ac:spMkLst>
            <pc:docMk/>
            <pc:sldMk cId="3815127614" sldId="297"/>
            <ac:spMk id="18" creationId="{85D6B7E8-E325-0140-A5CF-A31FABB9B5B3}"/>
          </ac:spMkLst>
        </pc:spChg>
        <pc:spChg chg="add mod">
          <ac:chgData name="GERARDO MARTINO" userId="27c34b0a-8db3-4944-b5d9-5abd56b845f4" providerId="ADAL" clId="{27D1C277-2BB3-B848-912D-CD2F8009E5EF}" dt="2021-11-22T11:27:07.004" v="1799" actId="1076"/>
          <ac:spMkLst>
            <pc:docMk/>
            <pc:sldMk cId="3815127614" sldId="297"/>
            <ac:spMk id="19" creationId="{3A867293-9DAF-944E-976F-2B050E461F8A}"/>
          </ac:spMkLst>
        </pc:spChg>
        <pc:picChg chg="add del mod">
          <ac:chgData name="GERARDO MARTINO" userId="27c34b0a-8db3-4944-b5d9-5abd56b845f4" providerId="ADAL" clId="{27D1C277-2BB3-B848-912D-CD2F8009E5EF}" dt="2021-11-22T10:43:33.201" v="351" actId="478"/>
          <ac:picMkLst>
            <pc:docMk/>
            <pc:sldMk cId="3815127614" sldId="297"/>
            <ac:picMk id="5" creationId="{08DFB399-50F0-E44B-987A-CE980C846DFD}"/>
          </ac:picMkLst>
        </pc:picChg>
        <pc:picChg chg="add del mod">
          <ac:chgData name="GERARDO MARTINO" userId="27c34b0a-8db3-4944-b5d9-5abd56b845f4" providerId="ADAL" clId="{27D1C277-2BB3-B848-912D-CD2F8009E5EF}" dt="2021-11-22T10:45:40.177" v="375" actId="478"/>
          <ac:picMkLst>
            <pc:docMk/>
            <pc:sldMk cId="3815127614" sldId="297"/>
            <ac:picMk id="6" creationId="{3551CC47-1277-3344-8D0A-1923DA3BCE2B}"/>
          </ac:picMkLst>
        </pc:picChg>
        <pc:picChg chg="add del mod">
          <ac:chgData name="GERARDO MARTINO" userId="27c34b0a-8db3-4944-b5d9-5abd56b845f4" providerId="ADAL" clId="{27D1C277-2BB3-B848-912D-CD2F8009E5EF}" dt="2021-11-22T10:44:23.495" v="365" actId="478"/>
          <ac:picMkLst>
            <pc:docMk/>
            <pc:sldMk cId="3815127614" sldId="297"/>
            <ac:picMk id="7" creationId="{864A7AD0-C44F-9A4A-AA67-33D95E33F0FF}"/>
          </ac:picMkLst>
        </pc:picChg>
        <pc:picChg chg="add del mod">
          <ac:chgData name="GERARDO MARTINO" userId="27c34b0a-8db3-4944-b5d9-5abd56b845f4" providerId="ADAL" clId="{27D1C277-2BB3-B848-912D-CD2F8009E5EF}" dt="2021-11-22T10:45:39.539" v="374" actId="478"/>
          <ac:picMkLst>
            <pc:docMk/>
            <pc:sldMk cId="3815127614" sldId="297"/>
            <ac:picMk id="8" creationId="{6C6B8260-75BB-6B40-B750-804AFA0E085D}"/>
          </ac:picMkLst>
        </pc:picChg>
        <pc:picChg chg="add del mod">
          <ac:chgData name="GERARDO MARTINO" userId="27c34b0a-8db3-4944-b5d9-5abd56b845f4" providerId="ADAL" clId="{27D1C277-2BB3-B848-912D-CD2F8009E5EF}" dt="2021-11-22T11:03:19.733" v="908" actId="21"/>
          <ac:picMkLst>
            <pc:docMk/>
            <pc:sldMk cId="3815127614" sldId="297"/>
            <ac:picMk id="9" creationId="{6C24BA1B-C38B-F347-BFEE-82BD3F69EA44}"/>
          </ac:picMkLst>
        </pc:picChg>
        <pc:picChg chg="add del mod">
          <ac:chgData name="GERARDO MARTINO" userId="27c34b0a-8db3-4944-b5d9-5abd56b845f4" providerId="ADAL" clId="{27D1C277-2BB3-B848-912D-CD2F8009E5EF}" dt="2021-11-22T11:03:19.733" v="908" actId="21"/>
          <ac:picMkLst>
            <pc:docMk/>
            <pc:sldMk cId="3815127614" sldId="297"/>
            <ac:picMk id="10" creationId="{B4FD996B-65DA-C04E-8CD3-03FFB2AF83EE}"/>
          </ac:picMkLst>
        </pc:picChg>
        <pc:picChg chg="add del mod">
          <ac:chgData name="GERARDO MARTINO" userId="27c34b0a-8db3-4944-b5d9-5abd56b845f4" providerId="ADAL" clId="{27D1C277-2BB3-B848-912D-CD2F8009E5EF}" dt="2021-11-22T11:18:29.002" v="1290" actId="21"/>
          <ac:picMkLst>
            <pc:docMk/>
            <pc:sldMk cId="3815127614" sldId="297"/>
            <ac:picMk id="11" creationId="{6275AE77-33F0-234C-B1BC-CB5CD05BB76A}"/>
          </ac:picMkLst>
        </pc:picChg>
        <pc:picChg chg="add del mod">
          <ac:chgData name="GERARDO MARTINO" userId="27c34b0a-8db3-4944-b5d9-5abd56b845f4" providerId="ADAL" clId="{27D1C277-2BB3-B848-912D-CD2F8009E5EF}" dt="2021-11-22T11:18:29.002" v="1290" actId="21"/>
          <ac:picMkLst>
            <pc:docMk/>
            <pc:sldMk cId="3815127614" sldId="297"/>
            <ac:picMk id="12" creationId="{079C1C56-657C-AD49-ABB5-886DF8409633}"/>
          </ac:picMkLst>
        </pc:picChg>
        <pc:picChg chg="add del mod">
          <ac:chgData name="GERARDO MARTINO" userId="27c34b0a-8db3-4944-b5d9-5abd56b845f4" providerId="ADAL" clId="{27D1C277-2BB3-B848-912D-CD2F8009E5EF}" dt="2021-11-22T11:21:07.088" v="1511" actId="21"/>
          <ac:picMkLst>
            <pc:docMk/>
            <pc:sldMk cId="3815127614" sldId="297"/>
            <ac:picMk id="13" creationId="{AD32CD28-883E-EF4C-97DD-B946C629C22C}"/>
          </ac:picMkLst>
        </pc:picChg>
        <pc:picChg chg="add mod">
          <ac:chgData name="GERARDO MARTINO" userId="27c34b0a-8db3-4944-b5d9-5abd56b845f4" providerId="ADAL" clId="{27D1C277-2BB3-B848-912D-CD2F8009E5EF}" dt="2021-11-22T11:21:54.642" v="1541" actId="1076"/>
          <ac:picMkLst>
            <pc:docMk/>
            <pc:sldMk cId="3815127614" sldId="297"/>
            <ac:picMk id="14" creationId="{C8CC3E6A-7CF1-A147-A848-51C4FB5E8DAB}"/>
          </ac:picMkLst>
        </pc:picChg>
        <pc:picChg chg="add mod">
          <ac:chgData name="GERARDO MARTINO" userId="27c34b0a-8db3-4944-b5d9-5abd56b845f4" providerId="ADAL" clId="{27D1C277-2BB3-B848-912D-CD2F8009E5EF}" dt="2021-11-22T11:21:54.642" v="1541" actId="1076"/>
          <ac:picMkLst>
            <pc:docMk/>
            <pc:sldMk cId="3815127614" sldId="297"/>
            <ac:picMk id="15" creationId="{F4FD362D-BD30-1340-943B-7AA58930F439}"/>
          </ac:picMkLst>
        </pc:picChg>
        <pc:picChg chg="add mod">
          <ac:chgData name="GERARDO MARTINO" userId="27c34b0a-8db3-4944-b5d9-5abd56b845f4" providerId="ADAL" clId="{27D1C277-2BB3-B848-912D-CD2F8009E5EF}" dt="2021-11-22T11:21:54.642" v="1541" actId="1076"/>
          <ac:picMkLst>
            <pc:docMk/>
            <pc:sldMk cId="3815127614" sldId="297"/>
            <ac:picMk id="16" creationId="{44C0C80C-3BE4-1A45-B7F7-60EF34FE9114}"/>
          </ac:picMkLst>
        </pc:picChg>
      </pc:sldChg>
      <pc:sldChg chg="addSp delSp modSp add mod">
        <pc:chgData name="GERARDO MARTINO" userId="27c34b0a-8db3-4944-b5d9-5abd56b845f4" providerId="ADAL" clId="{27D1C277-2BB3-B848-912D-CD2F8009E5EF}" dt="2021-11-22T11:43:59.858" v="1994" actId="2711"/>
        <pc:sldMkLst>
          <pc:docMk/>
          <pc:sldMk cId="1157118678" sldId="298"/>
        </pc:sldMkLst>
        <pc:spChg chg="mod">
          <ac:chgData name="GERARDO MARTINO" userId="27c34b0a-8db3-4944-b5d9-5abd56b845f4" providerId="ADAL" clId="{27D1C277-2BB3-B848-912D-CD2F8009E5EF}" dt="2021-11-22T11:43:59.858" v="1994" actId="2711"/>
          <ac:spMkLst>
            <pc:docMk/>
            <pc:sldMk cId="1157118678" sldId="298"/>
            <ac:spMk id="2" creationId="{00000000-0000-0000-0000-000000000000}"/>
          </ac:spMkLst>
        </pc:spChg>
        <pc:spChg chg="del">
          <ac:chgData name="GERARDO MARTINO" userId="27c34b0a-8db3-4944-b5d9-5abd56b845f4" providerId="ADAL" clId="{27D1C277-2BB3-B848-912D-CD2F8009E5EF}" dt="2021-11-22T11:08:33.489" v="1170" actId="478"/>
          <ac:spMkLst>
            <pc:docMk/>
            <pc:sldMk cId="1157118678" sldId="298"/>
            <ac:spMk id="3" creationId="{00000000-0000-0000-0000-000000000000}"/>
          </ac:spMkLst>
        </pc:spChg>
        <pc:spChg chg="add del mod">
          <ac:chgData name="GERARDO MARTINO" userId="27c34b0a-8db3-4944-b5d9-5abd56b845f4" providerId="ADAL" clId="{27D1C277-2BB3-B848-912D-CD2F8009E5EF}" dt="2021-11-22T11:08:36.798" v="1171" actId="478"/>
          <ac:spMkLst>
            <pc:docMk/>
            <pc:sldMk cId="1157118678" sldId="298"/>
            <ac:spMk id="5" creationId="{F15977E1-3442-3E46-BF38-81F9C6BA56AA}"/>
          </ac:spMkLst>
        </pc:spChg>
        <pc:spChg chg="add mod">
          <ac:chgData name="GERARDO MARTINO" userId="27c34b0a-8db3-4944-b5d9-5abd56b845f4" providerId="ADAL" clId="{27D1C277-2BB3-B848-912D-CD2F8009E5EF}" dt="2021-11-22T11:25:24.676" v="1711" actId="14100"/>
          <ac:spMkLst>
            <pc:docMk/>
            <pc:sldMk cId="1157118678" sldId="298"/>
            <ac:spMk id="20" creationId="{1796C30A-BEAA-0B43-ABDC-70A6194F3AA1}"/>
          </ac:spMkLst>
        </pc:spChg>
        <pc:spChg chg="add mod">
          <ac:chgData name="GERARDO MARTINO" userId="27c34b0a-8db3-4944-b5d9-5abd56b845f4" providerId="ADAL" clId="{27D1C277-2BB3-B848-912D-CD2F8009E5EF}" dt="2021-11-22T11:25:46.912" v="1718" actId="20577"/>
          <ac:spMkLst>
            <pc:docMk/>
            <pc:sldMk cId="1157118678" sldId="298"/>
            <ac:spMk id="21" creationId="{137156AB-6A40-6E43-9455-39B1BE6E35A0}"/>
          </ac:spMkLst>
        </pc:spChg>
        <pc:spChg chg="add mod">
          <ac:chgData name="GERARDO MARTINO" userId="27c34b0a-8db3-4944-b5d9-5abd56b845f4" providerId="ADAL" clId="{27D1C277-2BB3-B848-912D-CD2F8009E5EF}" dt="2021-11-22T11:25:38.556" v="1714" actId="1076"/>
          <ac:spMkLst>
            <pc:docMk/>
            <pc:sldMk cId="1157118678" sldId="298"/>
            <ac:spMk id="22" creationId="{11687647-2D9A-E047-9BD1-BBFAF1D365B4}"/>
          </ac:spMkLst>
        </pc:spChg>
        <pc:spChg chg="add mod">
          <ac:chgData name="GERARDO MARTINO" userId="27c34b0a-8db3-4944-b5d9-5abd56b845f4" providerId="ADAL" clId="{27D1C277-2BB3-B848-912D-CD2F8009E5EF}" dt="2021-11-22T11:25:43.691" v="1716" actId="20577"/>
          <ac:spMkLst>
            <pc:docMk/>
            <pc:sldMk cId="1157118678" sldId="298"/>
            <ac:spMk id="23" creationId="{D59AC95C-B712-604B-AE10-597D3E4CA19D}"/>
          </ac:spMkLst>
        </pc:spChg>
        <pc:picChg chg="add del mod">
          <ac:chgData name="GERARDO MARTINO" userId="27c34b0a-8db3-4944-b5d9-5abd56b845f4" providerId="ADAL" clId="{27D1C277-2BB3-B848-912D-CD2F8009E5EF}" dt="2021-11-22T11:03:53.290" v="1009" actId="21"/>
          <ac:picMkLst>
            <pc:docMk/>
            <pc:sldMk cId="1157118678" sldId="298"/>
            <ac:picMk id="8" creationId="{913324E2-A03A-7646-AEF3-885235750100}"/>
          </ac:picMkLst>
        </pc:picChg>
        <pc:picChg chg="del">
          <ac:chgData name="GERARDO MARTINO" userId="27c34b0a-8db3-4944-b5d9-5abd56b845f4" providerId="ADAL" clId="{27D1C277-2BB3-B848-912D-CD2F8009E5EF}" dt="2021-11-22T10:51:02.933" v="524" actId="478"/>
          <ac:picMkLst>
            <pc:docMk/>
            <pc:sldMk cId="1157118678" sldId="298"/>
            <ac:picMk id="9" creationId="{6C24BA1B-C38B-F347-BFEE-82BD3F69EA44}"/>
          </ac:picMkLst>
        </pc:picChg>
        <pc:picChg chg="del">
          <ac:chgData name="GERARDO MARTINO" userId="27c34b0a-8db3-4944-b5d9-5abd56b845f4" providerId="ADAL" clId="{27D1C277-2BB3-B848-912D-CD2F8009E5EF}" dt="2021-11-22T10:52:04.458" v="548" actId="478"/>
          <ac:picMkLst>
            <pc:docMk/>
            <pc:sldMk cId="1157118678" sldId="298"/>
            <ac:picMk id="10" creationId="{B4FD996B-65DA-C04E-8CD3-03FFB2AF83EE}"/>
          </ac:picMkLst>
        </pc:picChg>
        <pc:picChg chg="del">
          <ac:chgData name="GERARDO MARTINO" userId="27c34b0a-8db3-4944-b5d9-5abd56b845f4" providerId="ADAL" clId="{27D1C277-2BB3-B848-912D-CD2F8009E5EF}" dt="2021-11-22T10:52:05.658" v="549" actId="478"/>
          <ac:picMkLst>
            <pc:docMk/>
            <pc:sldMk cId="1157118678" sldId="298"/>
            <ac:picMk id="11" creationId="{6275AE77-33F0-234C-B1BC-CB5CD05BB76A}"/>
          </ac:picMkLst>
        </pc:picChg>
        <pc:picChg chg="del">
          <ac:chgData name="GERARDO MARTINO" userId="27c34b0a-8db3-4944-b5d9-5abd56b845f4" providerId="ADAL" clId="{27D1C277-2BB3-B848-912D-CD2F8009E5EF}" dt="2021-11-22T10:52:06.836" v="550" actId="478"/>
          <ac:picMkLst>
            <pc:docMk/>
            <pc:sldMk cId="1157118678" sldId="298"/>
            <ac:picMk id="12" creationId="{079C1C56-657C-AD49-ABB5-886DF8409633}"/>
          </ac:picMkLst>
        </pc:picChg>
        <pc:picChg chg="add del mod">
          <ac:chgData name="GERARDO MARTINO" userId="27c34b0a-8db3-4944-b5d9-5abd56b845f4" providerId="ADAL" clId="{27D1C277-2BB3-B848-912D-CD2F8009E5EF}" dt="2021-11-22T11:03:53.290" v="1009" actId="21"/>
          <ac:picMkLst>
            <pc:docMk/>
            <pc:sldMk cId="1157118678" sldId="298"/>
            <ac:picMk id="13" creationId="{33F2B8DB-5E26-CD4A-A5F9-2211834063EE}"/>
          </ac:picMkLst>
        </pc:picChg>
        <pc:picChg chg="add del mod">
          <ac:chgData name="GERARDO MARTINO" userId="27c34b0a-8db3-4944-b5d9-5abd56b845f4" providerId="ADAL" clId="{27D1C277-2BB3-B848-912D-CD2F8009E5EF}" dt="2021-11-22T11:19:24.776" v="1418" actId="21"/>
          <ac:picMkLst>
            <pc:docMk/>
            <pc:sldMk cId="1157118678" sldId="298"/>
            <ac:picMk id="14" creationId="{C1C7F7C8-BBD2-734A-A508-27B1C5B88857}"/>
          </ac:picMkLst>
        </pc:picChg>
        <pc:picChg chg="add del mod">
          <ac:chgData name="GERARDO MARTINO" userId="27c34b0a-8db3-4944-b5d9-5abd56b845f4" providerId="ADAL" clId="{27D1C277-2BB3-B848-912D-CD2F8009E5EF}" dt="2021-11-22T11:19:24.776" v="1418" actId="21"/>
          <ac:picMkLst>
            <pc:docMk/>
            <pc:sldMk cId="1157118678" sldId="298"/>
            <ac:picMk id="15" creationId="{165907EC-5C36-4244-9456-1332E22EE9E9}"/>
          </ac:picMkLst>
        </pc:picChg>
        <pc:picChg chg="add mod">
          <ac:chgData name="GERARDO MARTINO" userId="27c34b0a-8db3-4944-b5d9-5abd56b845f4" providerId="ADAL" clId="{27D1C277-2BB3-B848-912D-CD2F8009E5EF}" dt="2021-11-22T11:22:20.639" v="1547" actId="1076"/>
          <ac:picMkLst>
            <pc:docMk/>
            <pc:sldMk cId="1157118678" sldId="298"/>
            <ac:picMk id="16" creationId="{7C152CB6-E640-6F4F-940D-C057827162F9}"/>
          </ac:picMkLst>
        </pc:picChg>
        <pc:picChg chg="add mod">
          <ac:chgData name="GERARDO MARTINO" userId="27c34b0a-8db3-4944-b5d9-5abd56b845f4" providerId="ADAL" clId="{27D1C277-2BB3-B848-912D-CD2F8009E5EF}" dt="2021-11-22T11:22:20.639" v="1547" actId="1076"/>
          <ac:picMkLst>
            <pc:docMk/>
            <pc:sldMk cId="1157118678" sldId="298"/>
            <ac:picMk id="17" creationId="{93BE51B1-A7AC-9E49-9DAD-C4F43E4EE7FA}"/>
          </ac:picMkLst>
        </pc:picChg>
        <pc:picChg chg="add mod">
          <ac:chgData name="GERARDO MARTINO" userId="27c34b0a-8db3-4944-b5d9-5abd56b845f4" providerId="ADAL" clId="{27D1C277-2BB3-B848-912D-CD2F8009E5EF}" dt="2021-11-22T11:22:20.639" v="1547" actId="1076"/>
          <ac:picMkLst>
            <pc:docMk/>
            <pc:sldMk cId="1157118678" sldId="298"/>
            <ac:picMk id="18" creationId="{9F22674C-78B8-F342-96F4-3F259C91F88A}"/>
          </ac:picMkLst>
        </pc:picChg>
        <pc:picChg chg="add mod">
          <ac:chgData name="GERARDO MARTINO" userId="27c34b0a-8db3-4944-b5d9-5abd56b845f4" providerId="ADAL" clId="{27D1C277-2BB3-B848-912D-CD2F8009E5EF}" dt="2021-11-22T11:22:20.639" v="1547" actId="1076"/>
          <ac:picMkLst>
            <pc:docMk/>
            <pc:sldMk cId="1157118678" sldId="298"/>
            <ac:picMk id="19" creationId="{287368CB-1841-1A43-8313-ED71856FEF1C}"/>
          </ac:picMkLst>
        </pc:picChg>
      </pc:sldChg>
      <pc:sldChg chg="modSp mod">
        <pc:chgData name="GERARDO MARTINO" userId="27c34b0a-8db3-4944-b5d9-5abd56b845f4" providerId="ADAL" clId="{27D1C277-2BB3-B848-912D-CD2F8009E5EF}" dt="2021-11-22T11:43:20.905" v="1991" actId="2711"/>
        <pc:sldMkLst>
          <pc:docMk/>
          <pc:sldMk cId="2998235906" sldId="301"/>
        </pc:sldMkLst>
        <pc:spChg chg="mod">
          <ac:chgData name="GERARDO MARTINO" userId="27c34b0a-8db3-4944-b5d9-5abd56b845f4" providerId="ADAL" clId="{27D1C277-2BB3-B848-912D-CD2F8009E5EF}" dt="2021-11-22T11:43:20.905" v="1991" actId="2711"/>
          <ac:spMkLst>
            <pc:docMk/>
            <pc:sldMk cId="2998235906" sldId="301"/>
            <ac:spMk id="2" creationId="{00000000-0000-0000-0000-000000000000}"/>
          </ac:spMkLst>
        </pc:spChg>
        <pc:picChg chg="mod">
          <ac:chgData name="GERARDO MARTINO" userId="27c34b0a-8db3-4944-b5d9-5abd56b845f4" providerId="ADAL" clId="{27D1C277-2BB3-B848-912D-CD2F8009E5EF}" dt="2021-11-22T11:10:36.722" v="1188" actId="14100"/>
          <ac:picMkLst>
            <pc:docMk/>
            <pc:sldMk cId="2998235906" sldId="301"/>
            <ac:picMk id="8" creationId="{4DC50827-1380-4F5F-A86F-BC992B1998A7}"/>
          </ac:picMkLst>
        </pc:picChg>
      </pc:sldChg>
      <pc:sldChg chg="addSp delSp modSp add mod ord">
        <pc:chgData name="GERARDO MARTINO" userId="27c34b0a-8db3-4944-b5d9-5abd56b845f4" providerId="ADAL" clId="{27D1C277-2BB3-B848-912D-CD2F8009E5EF}" dt="2021-11-22T11:30:55.378" v="1930" actId="1076"/>
        <pc:sldMkLst>
          <pc:docMk/>
          <pc:sldMk cId="34390866" sldId="302"/>
        </pc:sldMkLst>
        <pc:spChg chg="mod">
          <ac:chgData name="GERARDO MARTINO" userId="27c34b0a-8db3-4944-b5d9-5abd56b845f4" providerId="ADAL" clId="{27D1C277-2BB3-B848-912D-CD2F8009E5EF}" dt="2021-11-22T11:17:56.587" v="1278" actId="20577"/>
          <ac:spMkLst>
            <pc:docMk/>
            <pc:sldMk cId="34390866" sldId="302"/>
            <ac:spMk id="2" creationId="{00000000-0000-0000-0000-000000000000}"/>
          </ac:spMkLst>
        </pc:spChg>
        <pc:spChg chg="add mod">
          <ac:chgData name="GERARDO MARTINO" userId="27c34b0a-8db3-4944-b5d9-5abd56b845f4" providerId="ADAL" clId="{27D1C277-2BB3-B848-912D-CD2F8009E5EF}" dt="2021-11-22T11:30:55.378" v="1930" actId="1076"/>
          <ac:spMkLst>
            <pc:docMk/>
            <pc:sldMk cId="34390866" sldId="302"/>
            <ac:spMk id="4" creationId="{49DC5BC1-026A-B149-858F-276C00DA8ED0}"/>
          </ac:spMkLst>
        </pc:spChg>
        <pc:spChg chg="add mod">
          <ac:chgData name="GERARDO MARTINO" userId="27c34b0a-8db3-4944-b5d9-5abd56b845f4" providerId="ADAL" clId="{27D1C277-2BB3-B848-912D-CD2F8009E5EF}" dt="2021-11-22T11:27:29.428" v="1810" actId="1076"/>
          <ac:spMkLst>
            <pc:docMk/>
            <pc:sldMk cId="34390866" sldId="302"/>
            <ac:spMk id="16" creationId="{79BF1930-C24D-A548-B482-48AD53EAD016}"/>
          </ac:spMkLst>
        </pc:spChg>
        <pc:spChg chg="add mod">
          <ac:chgData name="GERARDO MARTINO" userId="27c34b0a-8db3-4944-b5d9-5abd56b845f4" providerId="ADAL" clId="{27D1C277-2BB3-B848-912D-CD2F8009E5EF}" dt="2021-11-22T11:27:43.616" v="1828" actId="27636"/>
          <ac:spMkLst>
            <pc:docMk/>
            <pc:sldMk cId="34390866" sldId="302"/>
            <ac:spMk id="17" creationId="{AC31B3D0-9DC5-7E41-92AD-B478AA9995BB}"/>
          </ac:spMkLst>
        </pc:spChg>
        <pc:spChg chg="add mod">
          <ac:chgData name="GERARDO MARTINO" userId="27c34b0a-8db3-4944-b5d9-5abd56b845f4" providerId="ADAL" clId="{27D1C277-2BB3-B848-912D-CD2F8009E5EF}" dt="2021-11-22T11:28:09.318" v="1856" actId="20577"/>
          <ac:spMkLst>
            <pc:docMk/>
            <pc:sldMk cId="34390866" sldId="302"/>
            <ac:spMk id="18" creationId="{FC7449D4-85E4-4043-BC98-39E00D8A4C59}"/>
          </ac:spMkLst>
        </pc:spChg>
        <pc:spChg chg="add mod">
          <ac:chgData name="GERARDO MARTINO" userId="27c34b0a-8db3-4944-b5d9-5abd56b845f4" providerId="ADAL" clId="{27D1C277-2BB3-B848-912D-CD2F8009E5EF}" dt="2021-11-22T11:28:48.130" v="1869" actId="1076"/>
          <ac:spMkLst>
            <pc:docMk/>
            <pc:sldMk cId="34390866" sldId="302"/>
            <ac:spMk id="19" creationId="{3C9E52FA-6CE8-AA4E-9B70-61E4094BA2A8}"/>
          </ac:spMkLst>
        </pc:spChg>
        <pc:spChg chg="add mod">
          <ac:chgData name="GERARDO MARTINO" userId="27c34b0a-8db3-4944-b5d9-5abd56b845f4" providerId="ADAL" clId="{27D1C277-2BB3-B848-912D-CD2F8009E5EF}" dt="2021-11-22T11:29:18.908" v="1920" actId="1035"/>
          <ac:spMkLst>
            <pc:docMk/>
            <pc:sldMk cId="34390866" sldId="302"/>
            <ac:spMk id="20" creationId="{08DB7233-5D63-7F44-B820-1E4ED1D8BAE1}"/>
          </ac:spMkLst>
        </pc:spChg>
        <pc:picChg chg="add mod">
          <ac:chgData name="GERARDO MARTINO" userId="27c34b0a-8db3-4944-b5d9-5abd56b845f4" providerId="ADAL" clId="{27D1C277-2BB3-B848-912D-CD2F8009E5EF}" dt="2021-11-22T11:18:39.506" v="1322" actId="1037"/>
          <ac:picMkLst>
            <pc:docMk/>
            <pc:sldMk cId="34390866" sldId="302"/>
            <ac:picMk id="8" creationId="{3BA5ADED-0EAB-1E41-A2F3-F0D8BC0A94AE}"/>
          </ac:picMkLst>
        </pc:picChg>
        <pc:picChg chg="add mod">
          <ac:chgData name="GERARDO MARTINO" userId="27c34b0a-8db3-4944-b5d9-5abd56b845f4" providerId="ADAL" clId="{27D1C277-2BB3-B848-912D-CD2F8009E5EF}" dt="2021-11-22T11:18:39.506" v="1322" actId="1037"/>
          <ac:picMkLst>
            <pc:docMk/>
            <pc:sldMk cId="34390866" sldId="302"/>
            <ac:picMk id="9" creationId="{4A6AC436-3D95-7548-832B-AC48A45327E8}"/>
          </ac:picMkLst>
        </pc:picChg>
        <pc:picChg chg="add mod">
          <ac:chgData name="GERARDO MARTINO" userId="27c34b0a-8db3-4944-b5d9-5abd56b845f4" providerId="ADAL" clId="{27D1C277-2BB3-B848-912D-CD2F8009E5EF}" dt="2021-11-22T11:18:54.389" v="1408" actId="1037"/>
          <ac:picMkLst>
            <pc:docMk/>
            <pc:sldMk cId="34390866" sldId="302"/>
            <ac:picMk id="10" creationId="{B60BF848-9731-2B40-BE42-C9367A1B8C76}"/>
          </ac:picMkLst>
        </pc:picChg>
        <pc:picChg chg="del">
          <ac:chgData name="GERARDO MARTINO" userId="27c34b0a-8db3-4944-b5d9-5abd56b845f4" providerId="ADAL" clId="{27D1C277-2BB3-B848-912D-CD2F8009E5EF}" dt="2021-11-22T11:17:31.209" v="1194" actId="478"/>
          <ac:picMkLst>
            <pc:docMk/>
            <pc:sldMk cId="34390866" sldId="302"/>
            <ac:picMk id="11" creationId="{6275AE77-33F0-234C-B1BC-CB5CD05BB76A}"/>
          </ac:picMkLst>
        </pc:picChg>
        <pc:picChg chg="del">
          <ac:chgData name="GERARDO MARTINO" userId="27c34b0a-8db3-4944-b5d9-5abd56b845f4" providerId="ADAL" clId="{27D1C277-2BB3-B848-912D-CD2F8009E5EF}" dt="2021-11-22T11:17:32.968" v="1195" actId="478"/>
          <ac:picMkLst>
            <pc:docMk/>
            <pc:sldMk cId="34390866" sldId="302"/>
            <ac:picMk id="12" creationId="{079C1C56-657C-AD49-ABB5-886DF8409633}"/>
          </ac:picMkLst>
        </pc:picChg>
        <pc:picChg chg="del">
          <ac:chgData name="GERARDO MARTINO" userId="27c34b0a-8db3-4944-b5d9-5abd56b845f4" providerId="ADAL" clId="{27D1C277-2BB3-B848-912D-CD2F8009E5EF}" dt="2021-11-22T11:17:34.735" v="1196" actId="478"/>
          <ac:picMkLst>
            <pc:docMk/>
            <pc:sldMk cId="34390866" sldId="302"/>
            <ac:picMk id="13" creationId="{AD32CD28-883E-EF4C-97DD-B946C629C22C}"/>
          </ac:picMkLst>
        </pc:picChg>
        <pc:picChg chg="del">
          <ac:chgData name="GERARDO MARTINO" userId="27c34b0a-8db3-4944-b5d9-5abd56b845f4" providerId="ADAL" clId="{27D1C277-2BB3-B848-912D-CD2F8009E5EF}" dt="2021-11-22T11:17:35.796" v="1197" actId="478"/>
          <ac:picMkLst>
            <pc:docMk/>
            <pc:sldMk cId="34390866" sldId="302"/>
            <ac:picMk id="14" creationId="{C8CC3E6A-7CF1-A147-A848-51C4FB5E8DAB}"/>
          </ac:picMkLst>
        </pc:picChg>
        <pc:picChg chg="add mod">
          <ac:chgData name="GERARDO MARTINO" userId="27c34b0a-8db3-4944-b5d9-5abd56b845f4" providerId="ADAL" clId="{27D1C277-2BB3-B848-912D-CD2F8009E5EF}" dt="2021-11-22T11:18:59.909" v="1416" actId="1037"/>
          <ac:picMkLst>
            <pc:docMk/>
            <pc:sldMk cId="34390866" sldId="302"/>
            <ac:picMk id="15" creationId="{CF471804-18CC-F247-A97E-30E5E37AD9A6}"/>
          </ac:picMkLst>
        </pc:picChg>
      </pc:sldChg>
      <pc:sldChg chg="delSp modSp mod">
        <pc:chgData name="GERARDO MARTINO" userId="27c34b0a-8db3-4944-b5d9-5abd56b845f4" providerId="ADAL" clId="{27D1C277-2BB3-B848-912D-CD2F8009E5EF}" dt="2021-11-22T11:41:07.638" v="1985" actId="108"/>
        <pc:sldMkLst>
          <pc:docMk/>
          <pc:sldMk cId="2463418491" sldId="302"/>
        </pc:sldMkLst>
        <pc:spChg chg="mod">
          <ac:chgData name="GERARDO MARTINO" userId="27c34b0a-8db3-4944-b5d9-5abd56b845f4" providerId="ADAL" clId="{27D1C277-2BB3-B848-912D-CD2F8009E5EF}" dt="2021-11-22T11:41:07.638" v="1985" actId="108"/>
          <ac:spMkLst>
            <pc:docMk/>
            <pc:sldMk cId="2463418491" sldId="302"/>
            <ac:spMk id="8" creationId="{C6A7AA41-A0EF-47C1-84CE-169044C9A1EE}"/>
          </ac:spMkLst>
        </pc:spChg>
        <pc:picChg chg="del">
          <ac:chgData name="GERARDO MARTINO" userId="27c34b0a-8db3-4944-b5d9-5abd56b845f4" providerId="ADAL" clId="{27D1C277-2BB3-B848-912D-CD2F8009E5EF}" dt="2021-11-22T11:32:53.895" v="1941" actId="478"/>
          <ac:picMkLst>
            <pc:docMk/>
            <pc:sldMk cId="2463418491" sldId="302"/>
            <ac:picMk id="10" creationId="{1F7D4BEB-1EDB-4D83-A04F-8A00524FE8DB}"/>
          </ac:picMkLst>
        </pc:picChg>
        <pc:picChg chg="del">
          <ac:chgData name="GERARDO MARTINO" userId="27c34b0a-8db3-4944-b5d9-5abd56b845f4" providerId="ADAL" clId="{27D1C277-2BB3-B848-912D-CD2F8009E5EF}" dt="2021-11-22T11:32:54.971" v="1942" actId="478"/>
          <ac:picMkLst>
            <pc:docMk/>
            <pc:sldMk cId="2463418491" sldId="302"/>
            <ac:picMk id="11" creationId="{ECC77C41-4A51-4794-8ECC-6E34BC1D98FF}"/>
          </ac:picMkLst>
        </pc:picChg>
      </pc:sldChg>
      <pc:sldChg chg="modSp mod">
        <pc:chgData name="GERARDO MARTINO" userId="27c34b0a-8db3-4944-b5d9-5abd56b845f4" providerId="ADAL" clId="{27D1C277-2BB3-B848-912D-CD2F8009E5EF}" dt="2021-11-22T11:43:31.746" v="1992" actId="2711"/>
        <pc:sldMkLst>
          <pc:docMk/>
          <pc:sldMk cId="34390866" sldId="303"/>
        </pc:sldMkLst>
        <pc:spChg chg="mod">
          <ac:chgData name="GERARDO MARTINO" userId="27c34b0a-8db3-4944-b5d9-5abd56b845f4" providerId="ADAL" clId="{27D1C277-2BB3-B848-912D-CD2F8009E5EF}" dt="2021-11-22T11:43:31.746" v="1992" actId="2711"/>
          <ac:spMkLst>
            <pc:docMk/>
            <pc:sldMk cId="34390866" sldId="303"/>
            <ac:spMk id="2" creationId="{00000000-0000-0000-0000-000000000000}"/>
          </ac:spMkLst>
        </pc:spChg>
        <pc:spChg chg="mod">
          <ac:chgData name="GERARDO MARTINO" userId="27c34b0a-8db3-4944-b5d9-5abd56b845f4" providerId="ADAL" clId="{27D1C277-2BB3-B848-912D-CD2F8009E5EF}" dt="2021-11-22T11:34:24.342" v="1946" actId="14100"/>
          <ac:spMkLst>
            <pc:docMk/>
            <pc:sldMk cId="34390866" sldId="303"/>
            <ac:spMk id="4" creationId="{49DC5BC1-026A-B149-858F-276C00DA8ED0}"/>
          </ac:spMkLst>
        </pc:spChg>
      </pc:sldChg>
      <pc:sldChg chg="modSp add mod ord">
        <pc:chgData name="GERARDO MARTINO" userId="27c34b0a-8db3-4944-b5d9-5abd56b845f4" providerId="ADAL" clId="{27D1C277-2BB3-B848-912D-CD2F8009E5EF}" dt="2021-11-22T11:47:47.254" v="2014" actId="1076"/>
        <pc:sldMkLst>
          <pc:docMk/>
          <pc:sldMk cId="513109200" sldId="304"/>
        </pc:sldMkLst>
        <pc:picChg chg="mod">
          <ac:chgData name="GERARDO MARTINO" userId="27c34b0a-8db3-4944-b5d9-5abd56b845f4" providerId="ADAL" clId="{27D1C277-2BB3-B848-912D-CD2F8009E5EF}" dt="2021-11-22T11:47:47.254" v="2014" actId="1076"/>
          <ac:picMkLst>
            <pc:docMk/>
            <pc:sldMk cId="513109200" sldId="304"/>
            <ac:picMk id="5" creationId="{D5FF0C30-DA71-4979-8775-5AE8F12B391A}"/>
          </ac:picMkLst>
        </pc:picChg>
      </pc:sldChg>
    </pc:docChg>
  </pc:docChgLst>
  <pc:docChgLst>
    <pc:chgData name="GERARDO MARTINO" userId="S::g.martino11@studenti.unisa.it::27c34b0a-8db3-4944-b5d9-5abd56b845f4" providerId="AD" clId="Web-{6C9A694A-8913-DA94-AC86-F1F1C1FB557F}"/>
    <pc:docChg chg="modSld">
      <pc:chgData name="GERARDO MARTINO" userId="S::g.martino11@studenti.unisa.it::27c34b0a-8db3-4944-b5d9-5abd56b845f4" providerId="AD" clId="Web-{6C9A694A-8913-DA94-AC86-F1F1C1FB557F}" dt="2021-11-22T10:13:26.989" v="0"/>
      <pc:docMkLst>
        <pc:docMk/>
      </pc:docMkLst>
      <pc:sldChg chg="delSp">
        <pc:chgData name="GERARDO MARTINO" userId="S::g.martino11@studenti.unisa.it::27c34b0a-8db3-4944-b5d9-5abd56b845f4" providerId="AD" clId="Web-{6C9A694A-8913-DA94-AC86-F1F1C1FB557F}" dt="2021-11-22T10:13:26.989" v="0"/>
        <pc:sldMkLst>
          <pc:docMk/>
          <pc:sldMk cId="3639872359" sldId="258"/>
        </pc:sldMkLst>
        <pc:spChg chg="del">
          <ac:chgData name="GERARDO MARTINO" userId="S::g.martino11@studenti.unisa.it::27c34b0a-8db3-4944-b5d9-5abd56b845f4" providerId="AD" clId="Web-{6C9A694A-8913-DA94-AC86-F1F1C1FB557F}" dt="2021-11-22T10:13:26.989" v="0"/>
          <ac:spMkLst>
            <pc:docMk/>
            <pc:sldMk cId="3639872359" sldId="258"/>
            <ac:spMk id="5" creationId="{ABA88C06-0E1C-FE4B-AEE7-CFF576C606F1}"/>
          </ac:spMkLst>
        </pc:spChg>
      </pc:sldChg>
    </pc:docChg>
  </pc:docChgLst>
  <pc:docChgLst>
    <pc:chgData name="MARCO BORRELLI" userId="97710cb8-02bc-4bf5-80d3-d3a0eeff624e" providerId="ADAL" clId="{EC415140-3E68-496E-B2DD-EDAA4B0C4828}"/>
    <pc:docChg chg="undo custSel addSld delSld modSld sldOrd">
      <pc:chgData name="MARCO BORRELLI" userId="97710cb8-02bc-4bf5-80d3-d3a0eeff624e" providerId="ADAL" clId="{EC415140-3E68-496E-B2DD-EDAA4B0C4828}" dt="2021-11-22T11:38:09.748" v="943" actId="478"/>
      <pc:docMkLst>
        <pc:docMk/>
      </pc:docMkLst>
      <pc:sldChg chg="modSp mod">
        <pc:chgData name="MARCO BORRELLI" userId="97710cb8-02bc-4bf5-80d3-d3a0eeff624e" providerId="ADAL" clId="{EC415140-3E68-496E-B2DD-EDAA4B0C4828}" dt="2021-11-22T10:41:07.028" v="274" actId="1076"/>
        <pc:sldMkLst>
          <pc:docMk/>
          <pc:sldMk cId="1380595573" sldId="257"/>
        </pc:sldMkLst>
        <pc:spChg chg="mod">
          <ac:chgData name="MARCO BORRELLI" userId="97710cb8-02bc-4bf5-80d3-d3a0eeff624e" providerId="ADAL" clId="{EC415140-3E68-496E-B2DD-EDAA4B0C4828}" dt="2021-11-22T10:35:32.041" v="262" actId="1076"/>
          <ac:spMkLst>
            <pc:docMk/>
            <pc:sldMk cId="1380595573" sldId="257"/>
            <ac:spMk id="19" creationId="{EC386D3F-6550-4159-B2EC-1DE2C3CD2B0A}"/>
          </ac:spMkLst>
        </pc:spChg>
        <pc:spChg chg="mod">
          <ac:chgData name="MARCO BORRELLI" userId="97710cb8-02bc-4bf5-80d3-d3a0eeff624e" providerId="ADAL" clId="{EC415140-3E68-496E-B2DD-EDAA4B0C4828}" dt="2021-11-22T10:41:07.028" v="274" actId="1076"/>
          <ac:spMkLst>
            <pc:docMk/>
            <pc:sldMk cId="1380595573" sldId="257"/>
            <ac:spMk id="20" creationId="{A776B852-4CD7-41DC-AE32-9304C986FB37}"/>
          </ac:spMkLst>
        </pc:spChg>
        <pc:picChg chg="mod modCrop">
          <ac:chgData name="MARCO BORRELLI" userId="97710cb8-02bc-4bf5-80d3-d3a0eeff624e" providerId="ADAL" clId="{EC415140-3E68-496E-B2DD-EDAA4B0C4828}" dt="2021-11-22T10:40:45.799" v="273" actId="14826"/>
          <ac:picMkLst>
            <pc:docMk/>
            <pc:sldMk cId="1380595573" sldId="257"/>
            <ac:picMk id="5" creationId="{00000000-0000-0000-0000-000000000000}"/>
          </ac:picMkLst>
        </pc:picChg>
      </pc:sldChg>
      <pc:sldChg chg="addSp delSp modSp mod ord">
        <pc:chgData name="MARCO BORRELLI" userId="97710cb8-02bc-4bf5-80d3-d3a0eeff624e" providerId="ADAL" clId="{EC415140-3E68-496E-B2DD-EDAA4B0C4828}" dt="2021-11-22T10:19:08.106" v="45" actId="14100"/>
        <pc:sldMkLst>
          <pc:docMk/>
          <pc:sldMk cId="3639872359" sldId="258"/>
        </pc:sldMkLst>
        <pc:spChg chg="mod">
          <ac:chgData name="MARCO BORRELLI" userId="97710cb8-02bc-4bf5-80d3-d3a0eeff624e" providerId="ADAL" clId="{EC415140-3E68-496E-B2DD-EDAA4B0C4828}" dt="2021-11-22T10:00:01.364" v="25" actId="122"/>
          <ac:spMkLst>
            <pc:docMk/>
            <pc:sldMk cId="3639872359" sldId="258"/>
            <ac:spMk id="2" creationId="{00000000-0000-0000-0000-000000000000}"/>
          </ac:spMkLst>
        </pc:spChg>
        <pc:spChg chg="del mod">
          <ac:chgData name="MARCO BORRELLI" userId="97710cb8-02bc-4bf5-80d3-d3a0eeff624e" providerId="ADAL" clId="{EC415140-3E68-496E-B2DD-EDAA4B0C4828}" dt="2021-11-22T10:18:24.719" v="38" actId="478"/>
          <ac:spMkLst>
            <pc:docMk/>
            <pc:sldMk cId="3639872359" sldId="258"/>
            <ac:spMk id="3" creationId="{00000000-0000-0000-0000-000000000000}"/>
          </ac:spMkLst>
        </pc:spChg>
        <pc:spChg chg="mod">
          <ac:chgData name="MARCO BORRELLI" userId="97710cb8-02bc-4bf5-80d3-d3a0eeff624e" providerId="ADAL" clId="{EC415140-3E68-496E-B2DD-EDAA4B0C4828}" dt="2021-11-22T10:18:43.067" v="43" actId="1076"/>
          <ac:spMkLst>
            <pc:docMk/>
            <pc:sldMk cId="3639872359" sldId="258"/>
            <ac:spMk id="4" creationId="{01ADFDD0-D03B-EC49-9EBF-024C8E957516}"/>
          </ac:spMkLst>
        </pc:spChg>
        <pc:spChg chg="add mod">
          <ac:chgData name="MARCO BORRELLI" userId="97710cb8-02bc-4bf5-80d3-d3a0eeff624e" providerId="ADAL" clId="{EC415140-3E68-496E-B2DD-EDAA4B0C4828}" dt="2021-11-22T10:18:33.057" v="41" actId="1076"/>
          <ac:spMkLst>
            <pc:docMk/>
            <pc:sldMk cId="3639872359" sldId="258"/>
            <ac:spMk id="61" creationId="{2821112E-1CCC-4AEE-958D-5B9A60015BE0}"/>
          </ac:spMkLst>
        </pc:spChg>
        <pc:spChg chg="add mod">
          <ac:chgData name="MARCO BORRELLI" userId="97710cb8-02bc-4bf5-80d3-d3a0eeff624e" providerId="ADAL" clId="{EC415140-3E68-496E-B2DD-EDAA4B0C4828}" dt="2021-11-22T10:19:08.106" v="45" actId="14100"/>
          <ac:spMkLst>
            <pc:docMk/>
            <pc:sldMk cId="3639872359" sldId="258"/>
            <ac:spMk id="62" creationId="{7400B6AA-FF7F-45F1-9C18-5350F64A4C3E}"/>
          </ac:spMkLst>
        </pc:spChg>
        <pc:spChg chg="mod">
          <ac:chgData name="MARCO BORRELLI" userId="97710cb8-02bc-4bf5-80d3-d3a0eeff624e" providerId="ADAL" clId="{EC415140-3E68-496E-B2DD-EDAA4B0C4828}" dt="2021-11-22T10:18:10.340" v="31"/>
          <ac:spMkLst>
            <pc:docMk/>
            <pc:sldMk cId="3639872359" sldId="258"/>
            <ac:spMk id="64" creationId="{BDF7B1D8-4191-4310-A251-4DA6297DE372}"/>
          </ac:spMkLst>
        </pc:spChg>
        <pc:spChg chg="mod">
          <ac:chgData name="MARCO BORRELLI" userId="97710cb8-02bc-4bf5-80d3-d3a0eeff624e" providerId="ADAL" clId="{EC415140-3E68-496E-B2DD-EDAA4B0C4828}" dt="2021-11-22T10:18:10.340" v="31"/>
          <ac:spMkLst>
            <pc:docMk/>
            <pc:sldMk cId="3639872359" sldId="258"/>
            <ac:spMk id="65" creationId="{D231EFEE-A8D3-4717-B899-DB79F16DB51D}"/>
          </ac:spMkLst>
        </pc:spChg>
        <pc:spChg chg="mod">
          <ac:chgData name="MARCO BORRELLI" userId="97710cb8-02bc-4bf5-80d3-d3a0eeff624e" providerId="ADAL" clId="{EC415140-3E68-496E-B2DD-EDAA4B0C4828}" dt="2021-11-22T10:18:10.340" v="31"/>
          <ac:spMkLst>
            <pc:docMk/>
            <pc:sldMk cId="3639872359" sldId="258"/>
            <ac:spMk id="66" creationId="{B6964BE9-233A-4A60-B472-591ABC093AB3}"/>
          </ac:spMkLst>
        </pc:spChg>
        <pc:spChg chg="mod">
          <ac:chgData name="MARCO BORRELLI" userId="97710cb8-02bc-4bf5-80d3-d3a0eeff624e" providerId="ADAL" clId="{EC415140-3E68-496E-B2DD-EDAA4B0C4828}" dt="2021-11-22T10:18:10.340" v="31"/>
          <ac:spMkLst>
            <pc:docMk/>
            <pc:sldMk cId="3639872359" sldId="258"/>
            <ac:spMk id="67" creationId="{14DE63EC-9F1C-491A-8D00-32EF0C64E343}"/>
          </ac:spMkLst>
        </pc:spChg>
        <pc:spChg chg="mod">
          <ac:chgData name="MARCO BORRELLI" userId="97710cb8-02bc-4bf5-80d3-d3a0eeff624e" providerId="ADAL" clId="{EC415140-3E68-496E-B2DD-EDAA4B0C4828}" dt="2021-11-22T10:18:10.340" v="31"/>
          <ac:spMkLst>
            <pc:docMk/>
            <pc:sldMk cId="3639872359" sldId="258"/>
            <ac:spMk id="68" creationId="{C37ADA51-A8D9-4EBD-8953-2FBE47D96892}"/>
          </ac:spMkLst>
        </pc:spChg>
        <pc:spChg chg="mod">
          <ac:chgData name="MARCO BORRELLI" userId="97710cb8-02bc-4bf5-80d3-d3a0eeff624e" providerId="ADAL" clId="{EC415140-3E68-496E-B2DD-EDAA4B0C4828}" dt="2021-11-22T10:18:10.340" v="31"/>
          <ac:spMkLst>
            <pc:docMk/>
            <pc:sldMk cId="3639872359" sldId="258"/>
            <ac:spMk id="69" creationId="{1585E53E-1160-491A-9DD1-D719C35ADCEA}"/>
          </ac:spMkLst>
        </pc:spChg>
        <pc:spChg chg="mod">
          <ac:chgData name="MARCO BORRELLI" userId="97710cb8-02bc-4bf5-80d3-d3a0eeff624e" providerId="ADAL" clId="{EC415140-3E68-496E-B2DD-EDAA4B0C4828}" dt="2021-11-22T10:18:10.340" v="31"/>
          <ac:spMkLst>
            <pc:docMk/>
            <pc:sldMk cId="3639872359" sldId="258"/>
            <ac:spMk id="70" creationId="{8E5CCCD3-1B18-49DA-9E7A-39FFC3BED45A}"/>
          </ac:spMkLst>
        </pc:spChg>
        <pc:spChg chg="mod">
          <ac:chgData name="MARCO BORRELLI" userId="97710cb8-02bc-4bf5-80d3-d3a0eeff624e" providerId="ADAL" clId="{EC415140-3E68-496E-B2DD-EDAA4B0C4828}" dt="2021-11-22T10:18:10.340" v="31"/>
          <ac:spMkLst>
            <pc:docMk/>
            <pc:sldMk cId="3639872359" sldId="258"/>
            <ac:spMk id="71" creationId="{F7D5D107-578A-4960-BD16-A499791D89C4}"/>
          </ac:spMkLst>
        </pc:spChg>
        <pc:spChg chg="mod">
          <ac:chgData name="MARCO BORRELLI" userId="97710cb8-02bc-4bf5-80d3-d3a0eeff624e" providerId="ADAL" clId="{EC415140-3E68-496E-B2DD-EDAA4B0C4828}" dt="2021-11-22T10:18:10.340" v="31"/>
          <ac:spMkLst>
            <pc:docMk/>
            <pc:sldMk cId="3639872359" sldId="258"/>
            <ac:spMk id="72" creationId="{E99FFA6E-143F-407A-BCB5-8281BCD3C547}"/>
          </ac:spMkLst>
        </pc:spChg>
        <pc:spChg chg="mod">
          <ac:chgData name="MARCO BORRELLI" userId="97710cb8-02bc-4bf5-80d3-d3a0eeff624e" providerId="ADAL" clId="{EC415140-3E68-496E-B2DD-EDAA4B0C4828}" dt="2021-11-22T10:18:10.340" v="31"/>
          <ac:spMkLst>
            <pc:docMk/>
            <pc:sldMk cId="3639872359" sldId="258"/>
            <ac:spMk id="73" creationId="{B005044A-51A1-4CDC-A7B2-D43F6A7CFC45}"/>
          </ac:spMkLst>
        </pc:spChg>
        <pc:spChg chg="mod">
          <ac:chgData name="MARCO BORRELLI" userId="97710cb8-02bc-4bf5-80d3-d3a0eeff624e" providerId="ADAL" clId="{EC415140-3E68-496E-B2DD-EDAA4B0C4828}" dt="2021-11-22T10:18:10.340" v="31"/>
          <ac:spMkLst>
            <pc:docMk/>
            <pc:sldMk cId="3639872359" sldId="258"/>
            <ac:spMk id="75" creationId="{ED793597-14E1-4D95-9EC1-AC97BCD75A05}"/>
          </ac:spMkLst>
        </pc:spChg>
        <pc:spChg chg="mod">
          <ac:chgData name="MARCO BORRELLI" userId="97710cb8-02bc-4bf5-80d3-d3a0eeff624e" providerId="ADAL" clId="{EC415140-3E68-496E-B2DD-EDAA4B0C4828}" dt="2021-11-22T10:18:10.340" v="31"/>
          <ac:spMkLst>
            <pc:docMk/>
            <pc:sldMk cId="3639872359" sldId="258"/>
            <ac:spMk id="76" creationId="{CE4AB59E-843E-43E4-BE02-450F53122EC8}"/>
          </ac:spMkLst>
        </pc:spChg>
        <pc:spChg chg="mod">
          <ac:chgData name="MARCO BORRELLI" userId="97710cb8-02bc-4bf5-80d3-d3a0eeff624e" providerId="ADAL" clId="{EC415140-3E68-496E-B2DD-EDAA4B0C4828}" dt="2021-11-22T10:18:10.340" v="31"/>
          <ac:spMkLst>
            <pc:docMk/>
            <pc:sldMk cId="3639872359" sldId="258"/>
            <ac:spMk id="77" creationId="{E3A79E60-01FE-4F6F-8F51-A1D32BFF4ACE}"/>
          </ac:spMkLst>
        </pc:spChg>
        <pc:spChg chg="mod">
          <ac:chgData name="MARCO BORRELLI" userId="97710cb8-02bc-4bf5-80d3-d3a0eeff624e" providerId="ADAL" clId="{EC415140-3E68-496E-B2DD-EDAA4B0C4828}" dt="2021-11-22T10:18:10.340" v="31"/>
          <ac:spMkLst>
            <pc:docMk/>
            <pc:sldMk cId="3639872359" sldId="258"/>
            <ac:spMk id="78" creationId="{B1E808FF-9537-409A-99F4-6987E2941BCC}"/>
          </ac:spMkLst>
        </pc:spChg>
        <pc:spChg chg="mod">
          <ac:chgData name="MARCO BORRELLI" userId="97710cb8-02bc-4bf5-80d3-d3a0eeff624e" providerId="ADAL" clId="{EC415140-3E68-496E-B2DD-EDAA4B0C4828}" dt="2021-11-22T10:18:10.340" v="31"/>
          <ac:spMkLst>
            <pc:docMk/>
            <pc:sldMk cId="3639872359" sldId="258"/>
            <ac:spMk id="79" creationId="{18518B6A-2EE8-465E-89BF-12BE11651147}"/>
          </ac:spMkLst>
        </pc:spChg>
        <pc:spChg chg="mod">
          <ac:chgData name="MARCO BORRELLI" userId="97710cb8-02bc-4bf5-80d3-d3a0eeff624e" providerId="ADAL" clId="{EC415140-3E68-496E-B2DD-EDAA4B0C4828}" dt="2021-11-22T10:18:10.340" v="31"/>
          <ac:spMkLst>
            <pc:docMk/>
            <pc:sldMk cId="3639872359" sldId="258"/>
            <ac:spMk id="80" creationId="{9B786B10-20A0-409B-A698-E84B4935CC98}"/>
          </ac:spMkLst>
        </pc:spChg>
        <pc:spChg chg="mod">
          <ac:chgData name="MARCO BORRELLI" userId="97710cb8-02bc-4bf5-80d3-d3a0eeff624e" providerId="ADAL" clId="{EC415140-3E68-496E-B2DD-EDAA4B0C4828}" dt="2021-11-22T10:18:10.340" v="31"/>
          <ac:spMkLst>
            <pc:docMk/>
            <pc:sldMk cId="3639872359" sldId="258"/>
            <ac:spMk id="81" creationId="{45A162E2-DEE1-46AA-9FB8-E8F1F185FD4E}"/>
          </ac:spMkLst>
        </pc:spChg>
        <pc:spChg chg="mod">
          <ac:chgData name="MARCO BORRELLI" userId="97710cb8-02bc-4bf5-80d3-d3a0eeff624e" providerId="ADAL" clId="{EC415140-3E68-496E-B2DD-EDAA4B0C4828}" dt="2021-11-22T10:18:10.340" v="31"/>
          <ac:spMkLst>
            <pc:docMk/>
            <pc:sldMk cId="3639872359" sldId="258"/>
            <ac:spMk id="82" creationId="{73F4CA78-3852-4B09-9176-C429D5475E74}"/>
          </ac:spMkLst>
        </pc:spChg>
        <pc:spChg chg="mod">
          <ac:chgData name="MARCO BORRELLI" userId="97710cb8-02bc-4bf5-80d3-d3a0eeff624e" providerId="ADAL" clId="{EC415140-3E68-496E-B2DD-EDAA4B0C4828}" dt="2021-11-22T10:18:10.340" v="31"/>
          <ac:spMkLst>
            <pc:docMk/>
            <pc:sldMk cId="3639872359" sldId="258"/>
            <ac:spMk id="83" creationId="{4B13B059-1645-444B-A230-95D3E4068FB0}"/>
          </ac:spMkLst>
        </pc:spChg>
        <pc:spChg chg="mod">
          <ac:chgData name="MARCO BORRELLI" userId="97710cb8-02bc-4bf5-80d3-d3a0eeff624e" providerId="ADAL" clId="{EC415140-3E68-496E-B2DD-EDAA4B0C4828}" dt="2021-11-22T10:18:10.340" v="31"/>
          <ac:spMkLst>
            <pc:docMk/>
            <pc:sldMk cId="3639872359" sldId="258"/>
            <ac:spMk id="84" creationId="{639989B5-6E49-40B0-B837-59152832B86E}"/>
          </ac:spMkLst>
        </pc:spChg>
        <pc:spChg chg="mod">
          <ac:chgData name="MARCO BORRELLI" userId="97710cb8-02bc-4bf5-80d3-d3a0eeff624e" providerId="ADAL" clId="{EC415140-3E68-496E-B2DD-EDAA4B0C4828}" dt="2021-11-22T10:18:10.340" v="31"/>
          <ac:spMkLst>
            <pc:docMk/>
            <pc:sldMk cId="3639872359" sldId="258"/>
            <ac:spMk id="86" creationId="{7DE28DCE-D37F-4B44-B4BF-9DFCEA892511}"/>
          </ac:spMkLst>
        </pc:spChg>
        <pc:spChg chg="mod">
          <ac:chgData name="MARCO BORRELLI" userId="97710cb8-02bc-4bf5-80d3-d3a0eeff624e" providerId="ADAL" clId="{EC415140-3E68-496E-B2DD-EDAA4B0C4828}" dt="2021-11-22T10:18:10.340" v="31"/>
          <ac:spMkLst>
            <pc:docMk/>
            <pc:sldMk cId="3639872359" sldId="258"/>
            <ac:spMk id="87" creationId="{5E0EB102-F2FB-4CB7-A4BF-CBD37DD1EB34}"/>
          </ac:spMkLst>
        </pc:spChg>
        <pc:spChg chg="mod">
          <ac:chgData name="MARCO BORRELLI" userId="97710cb8-02bc-4bf5-80d3-d3a0eeff624e" providerId="ADAL" clId="{EC415140-3E68-496E-B2DD-EDAA4B0C4828}" dt="2021-11-22T10:18:10.340" v="31"/>
          <ac:spMkLst>
            <pc:docMk/>
            <pc:sldMk cId="3639872359" sldId="258"/>
            <ac:spMk id="88" creationId="{4D1098B2-3B37-4F69-BE16-47B83DAE4DA4}"/>
          </ac:spMkLst>
        </pc:spChg>
        <pc:spChg chg="mod">
          <ac:chgData name="MARCO BORRELLI" userId="97710cb8-02bc-4bf5-80d3-d3a0eeff624e" providerId="ADAL" clId="{EC415140-3E68-496E-B2DD-EDAA4B0C4828}" dt="2021-11-22T10:18:10.340" v="31"/>
          <ac:spMkLst>
            <pc:docMk/>
            <pc:sldMk cId="3639872359" sldId="258"/>
            <ac:spMk id="89" creationId="{52AB0613-D010-452D-9141-79E7C816E773}"/>
          </ac:spMkLst>
        </pc:spChg>
        <pc:spChg chg="mod">
          <ac:chgData name="MARCO BORRELLI" userId="97710cb8-02bc-4bf5-80d3-d3a0eeff624e" providerId="ADAL" clId="{EC415140-3E68-496E-B2DD-EDAA4B0C4828}" dt="2021-11-22T10:18:10.340" v="31"/>
          <ac:spMkLst>
            <pc:docMk/>
            <pc:sldMk cId="3639872359" sldId="258"/>
            <ac:spMk id="90" creationId="{85890154-68E6-4FFE-BA97-A0115272827E}"/>
          </ac:spMkLst>
        </pc:spChg>
        <pc:spChg chg="mod">
          <ac:chgData name="MARCO BORRELLI" userId="97710cb8-02bc-4bf5-80d3-d3a0eeff624e" providerId="ADAL" clId="{EC415140-3E68-496E-B2DD-EDAA4B0C4828}" dt="2021-11-22T10:18:10.340" v="31"/>
          <ac:spMkLst>
            <pc:docMk/>
            <pc:sldMk cId="3639872359" sldId="258"/>
            <ac:spMk id="91" creationId="{FA7AE6FC-9E82-4BAD-8C2F-79D498CE2149}"/>
          </ac:spMkLst>
        </pc:spChg>
        <pc:spChg chg="mod">
          <ac:chgData name="MARCO BORRELLI" userId="97710cb8-02bc-4bf5-80d3-d3a0eeff624e" providerId="ADAL" clId="{EC415140-3E68-496E-B2DD-EDAA4B0C4828}" dt="2021-11-22T10:18:10.340" v="31"/>
          <ac:spMkLst>
            <pc:docMk/>
            <pc:sldMk cId="3639872359" sldId="258"/>
            <ac:spMk id="92" creationId="{396D1D3A-850B-4007-A48E-45C1FA8F86F3}"/>
          </ac:spMkLst>
        </pc:spChg>
        <pc:spChg chg="mod">
          <ac:chgData name="MARCO BORRELLI" userId="97710cb8-02bc-4bf5-80d3-d3a0eeff624e" providerId="ADAL" clId="{EC415140-3E68-496E-B2DD-EDAA4B0C4828}" dt="2021-11-22T10:18:10.340" v="31"/>
          <ac:spMkLst>
            <pc:docMk/>
            <pc:sldMk cId="3639872359" sldId="258"/>
            <ac:spMk id="93" creationId="{6367A72A-C427-4F20-8F9F-F691266D3B1F}"/>
          </ac:spMkLst>
        </pc:spChg>
        <pc:spChg chg="mod">
          <ac:chgData name="MARCO BORRELLI" userId="97710cb8-02bc-4bf5-80d3-d3a0eeff624e" providerId="ADAL" clId="{EC415140-3E68-496E-B2DD-EDAA4B0C4828}" dt="2021-11-22T10:18:10.340" v="31"/>
          <ac:spMkLst>
            <pc:docMk/>
            <pc:sldMk cId="3639872359" sldId="258"/>
            <ac:spMk id="94" creationId="{B052989E-CAA9-4409-A6F0-3600A0037280}"/>
          </ac:spMkLst>
        </pc:spChg>
        <pc:spChg chg="mod">
          <ac:chgData name="MARCO BORRELLI" userId="97710cb8-02bc-4bf5-80d3-d3a0eeff624e" providerId="ADAL" clId="{EC415140-3E68-496E-B2DD-EDAA4B0C4828}" dt="2021-11-22T10:18:10.340" v="31"/>
          <ac:spMkLst>
            <pc:docMk/>
            <pc:sldMk cId="3639872359" sldId="258"/>
            <ac:spMk id="95" creationId="{CF856BEF-3B9A-48BA-BD8A-7878D8A4D3AD}"/>
          </ac:spMkLst>
        </pc:spChg>
        <pc:spChg chg="mod">
          <ac:chgData name="MARCO BORRELLI" userId="97710cb8-02bc-4bf5-80d3-d3a0eeff624e" providerId="ADAL" clId="{EC415140-3E68-496E-B2DD-EDAA4B0C4828}" dt="2021-11-22T10:18:10.340" v="31"/>
          <ac:spMkLst>
            <pc:docMk/>
            <pc:sldMk cId="3639872359" sldId="258"/>
            <ac:spMk id="97" creationId="{96CEC515-0787-4571-803B-D5C20647FBBA}"/>
          </ac:spMkLst>
        </pc:spChg>
        <pc:spChg chg="mod">
          <ac:chgData name="MARCO BORRELLI" userId="97710cb8-02bc-4bf5-80d3-d3a0eeff624e" providerId="ADAL" clId="{EC415140-3E68-496E-B2DD-EDAA4B0C4828}" dt="2021-11-22T10:18:10.340" v="31"/>
          <ac:spMkLst>
            <pc:docMk/>
            <pc:sldMk cId="3639872359" sldId="258"/>
            <ac:spMk id="98" creationId="{939AA36F-F716-4643-9AA0-5A547186E9D4}"/>
          </ac:spMkLst>
        </pc:spChg>
        <pc:spChg chg="mod">
          <ac:chgData name="MARCO BORRELLI" userId="97710cb8-02bc-4bf5-80d3-d3a0eeff624e" providerId="ADAL" clId="{EC415140-3E68-496E-B2DD-EDAA4B0C4828}" dt="2021-11-22T10:18:10.340" v="31"/>
          <ac:spMkLst>
            <pc:docMk/>
            <pc:sldMk cId="3639872359" sldId="258"/>
            <ac:spMk id="99" creationId="{F9A5BE0C-A845-4B9B-91D9-E8DFA74E34B9}"/>
          </ac:spMkLst>
        </pc:spChg>
        <pc:spChg chg="mod">
          <ac:chgData name="MARCO BORRELLI" userId="97710cb8-02bc-4bf5-80d3-d3a0eeff624e" providerId="ADAL" clId="{EC415140-3E68-496E-B2DD-EDAA4B0C4828}" dt="2021-11-22T10:18:10.340" v="31"/>
          <ac:spMkLst>
            <pc:docMk/>
            <pc:sldMk cId="3639872359" sldId="258"/>
            <ac:spMk id="100" creationId="{8227E894-EE5D-4289-977C-02A9A721511B}"/>
          </ac:spMkLst>
        </pc:spChg>
        <pc:spChg chg="mod">
          <ac:chgData name="MARCO BORRELLI" userId="97710cb8-02bc-4bf5-80d3-d3a0eeff624e" providerId="ADAL" clId="{EC415140-3E68-496E-B2DD-EDAA4B0C4828}" dt="2021-11-22T10:18:10.340" v="31"/>
          <ac:spMkLst>
            <pc:docMk/>
            <pc:sldMk cId="3639872359" sldId="258"/>
            <ac:spMk id="101" creationId="{D66FEC7F-9559-484D-BAEC-ED63B23B1E93}"/>
          </ac:spMkLst>
        </pc:spChg>
        <pc:spChg chg="mod">
          <ac:chgData name="MARCO BORRELLI" userId="97710cb8-02bc-4bf5-80d3-d3a0eeff624e" providerId="ADAL" clId="{EC415140-3E68-496E-B2DD-EDAA4B0C4828}" dt="2021-11-22T10:18:10.340" v="31"/>
          <ac:spMkLst>
            <pc:docMk/>
            <pc:sldMk cId="3639872359" sldId="258"/>
            <ac:spMk id="102" creationId="{4D1D7096-D0C8-4A83-BF7D-D1D8212B914F}"/>
          </ac:spMkLst>
        </pc:spChg>
        <pc:spChg chg="mod">
          <ac:chgData name="MARCO BORRELLI" userId="97710cb8-02bc-4bf5-80d3-d3a0eeff624e" providerId="ADAL" clId="{EC415140-3E68-496E-B2DD-EDAA4B0C4828}" dt="2021-11-22T10:18:10.340" v="31"/>
          <ac:spMkLst>
            <pc:docMk/>
            <pc:sldMk cId="3639872359" sldId="258"/>
            <ac:spMk id="103" creationId="{99A5B020-C52A-4A67-86F1-9A05A80A7E48}"/>
          </ac:spMkLst>
        </pc:spChg>
        <pc:spChg chg="mod">
          <ac:chgData name="MARCO BORRELLI" userId="97710cb8-02bc-4bf5-80d3-d3a0eeff624e" providerId="ADAL" clId="{EC415140-3E68-496E-B2DD-EDAA4B0C4828}" dt="2021-11-22T10:18:10.340" v="31"/>
          <ac:spMkLst>
            <pc:docMk/>
            <pc:sldMk cId="3639872359" sldId="258"/>
            <ac:spMk id="104" creationId="{F5597DB8-0E60-416E-89A4-1CB20CC2F6FE}"/>
          </ac:spMkLst>
        </pc:spChg>
        <pc:spChg chg="mod">
          <ac:chgData name="MARCO BORRELLI" userId="97710cb8-02bc-4bf5-80d3-d3a0eeff624e" providerId="ADAL" clId="{EC415140-3E68-496E-B2DD-EDAA4B0C4828}" dt="2021-11-22T10:18:10.340" v="31"/>
          <ac:spMkLst>
            <pc:docMk/>
            <pc:sldMk cId="3639872359" sldId="258"/>
            <ac:spMk id="105" creationId="{A560EBAF-783F-4EF6-A3FC-21E1D7E52983}"/>
          </ac:spMkLst>
        </pc:spChg>
        <pc:spChg chg="mod">
          <ac:chgData name="MARCO BORRELLI" userId="97710cb8-02bc-4bf5-80d3-d3a0eeff624e" providerId="ADAL" clId="{EC415140-3E68-496E-B2DD-EDAA4B0C4828}" dt="2021-11-22T10:18:10.340" v="31"/>
          <ac:spMkLst>
            <pc:docMk/>
            <pc:sldMk cId="3639872359" sldId="258"/>
            <ac:spMk id="106" creationId="{A287CE47-AF9A-454B-BC05-A80EB8F06938}"/>
          </ac:spMkLst>
        </pc:spChg>
        <pc:spChg chg="mod">
          <ac:chgData name="MARCO BORRELLI" userId="97710cb8-02bc-4bf5-80d3-d3a0eeff624e" providerId="ADAL" clId="{EC415140-3E68-496E-B2DD-EDAA4B0C4828}" dt="2021-11-22T10:18:10.340" v="31"/>
          <ac:spMkLst>
            <pc:docMk/>
            <pc:sldMk cId="3639872359" sldId="258"/>
            <ac:spMk id="108" creationId="{5877419F-9266-44B4-9122-6B0FB2AD28F8}"/>
          </ac:spMkLst>
        </pc:spChg>
        <pc:spChg chg="mod">
          <ac:chgData name="MARCO BORRELLI" userId="97710cb8-02bc-4bf5-80d3-d3a0eeff624e" providerId="ADAL" clId="{EC415140-3E68-496E-B2DD-EDAA4B0C4828}" dt="2021-11-22T10:18:10.340" v="31"/>
          <ac:spMkLst>
            <pc:docMk/>
            <pc:sldMk cId="3639872359" sldId="258"/>
            <ac:spMk id="109" creationId="{60A47660-4541-4B52-A30D-4613DEF48FDE}"/>
          </ac:spMkLst>
        </pc:spChg>
        <pc:spChg chg="mod">
          <ac:chgData name="MARCO BORRELLI" userId="97710cb8-02bc-4bf5-80d3-d3a0eeff624e" providerId="ADAL" clId="{EC415140-3E68-496E-B2DD-EDAA4B0C4828}" dt="2021-11-22T10:18:10.340" v="31"/>
          <ac:spMkLst>
            <pc:docMk/>
            <pc:sldMk cId="3639872359" sldId="258"/>
            <ac:spMk id="110" creationId="{9F45607B-29BB-4329-AAB4-24C2E68AB96D}"/>
          </ac:spMkLst>
        </pc:spChg>
        <pc:spChg chg="mod">
          <ac:chgData name="MARCO BORRELLI" userId="97710cb8-02bc-4bf5-80d3-d3a0eeff624e" providerId="ADAL" clId="{EC415140-3E68-496E-B2DD-EDAA4B0C4828}" dt="2021-11-22T10:18:10.340" v="31"/>
          <ac:spMkLst>
            <pc:docMk/>
            <pc:sldMk cId="3639872359" sldId="258"/>
            <ac:spMk id="111" creationId="{7328A40D-71CC-45E0-BA74-C6E208CDDD9B}"/>
          </ac:spMkLst>
        </pc:spChg>
        <pc:spChg chg="mod">
          <ac:chgData name="MARCO BORRELLI" userId="97710cb8-02bc-4bf5-80d3-d3a0eeff624e" providerId="ADAL" clId="{EC415140-3E68-496E-B2DD-EDAA4B0C4828}" dt="2021-11-22T10:18:10.340" v="31"/>
          <ac:spMkLst>
            <pc:docMk/>
            <pc:sldMk cId="3639872359" sldId="258"/>
            <ac:spMk id="112" creationId="{3E739890-8927-4A5F-9A98-F1673DF5F529}"/>
          </ac:spMkLst>
        </pc:spChg>
        <pc:spChg chg="mod">
          <ac:chgData name="MARCO BORRELLI" userId="97710cb8-02bc-4bf5-80d3-d3a0eeff624e" providerId="ADAL" clId="{EC415140-3E68-496E-B2DD-EDAA4B0C4828}" dt="2021-11-22T10:18:10.340" v="31"/>
          <ac:spMkLst>
            <pc:docMk/>
            <pc:sldMk cId="3639872359" sldId="258"/>
            <ac:spMk id="113" creationId="{D929BFF3-E1DC-4060-94FC-747E0403BCCB}"/>
          </ac:spMkLst>
        </pc:spChg>
        <pc:spChg chg="mod">
          <ac:chgData name="MARCO BORRELLI" userId="97710cb8-02bc-4bf5-80d3-d3a0eeff624e" providerId="ADAL" clId="{EC415140-3E68-496E-B2DD-EDAA4B0C4828}" dt="2021-11-22T10:18:10.340" v="31"/>
          <ac:spMkLst>
            <pc:docMk/>
            <pc:sldMk cId="3639872359" sldId="258"/>
            <ac:spMk id="114" creationId="{38ADC8D1-C7B6-4A2F-9717-7CF61E501ABE}"/>
          </ac:spMkLst>
        </pc:spChg>
        <pc:spChg chg="mod">
          <ac:chgData name="MARCO BORRELLI" userId="97710cb8-02bc-4bf5-80d3-d3a0eeff624e" providerId="ADAL" clId="{EC415140-3E68-496E-B2DD-EDAA4B0C4828}" dt="2021-11-22T10:18:10.340" v="31"/>
          <ac:spMkLst>
            <pc:docMk/>
            <pc:sldMk cId="3639872359" sldId="258"/>
            <ac:spMk id="115" creationId="{7D1F6C30-041F-4ACE-88E0-CB58658C4F3B}"/>
          </ac:spMkLst>
        </pc:spChg>
        <pc:spChg chg="mod">
          <ac:chgData name="MARCO BORRELLI" userId="97710cb8-02bc-4bf5-80d3-d3a0eeff624e" providerId="ADAL" clId="{EC415140-3E68-496E-B2DD-EDAA4B0C4828}" dt="2021-11-22T10:18:10.340" v="31"/>
          <ac:spMkLst>
            <pc:docMk/>
            <pc:sldMk cId="3639872359" sldId="258"/>
            <ac:spMk id="116" creationId="{D5A1EB20-36B8-45D3-9FA9-D5E1F82BE546}"/>
          </ac:spMkLst>
        </pc:spChg>
        <pc:spChg chg="mod">
          <ac:chgData name="MARCO BORRELLI" userId="97710cb8-02bc-4bf5-80d3-d3a0eeff624e" providerId="ADAL" clId="{EC415140-3E68-496E-B2DD-EDAA4B0C4828}" dt="2021-11-22T10:18:10.340" v="31"/>
          <ac:spMkLst>
            <pc:docMk/>
            <pc:sldMk cId="3639872359" sldId="258"/>
            <ac:spMk id="117" creationId="{17AA66CC-0B10-4386-B8D5-9CFB529984E3}"/>
          </ac:spMkLst>
        </pc:spChg>
        <pc:spChg chg="add del mod">
          <ac:chgData name="MARCO BORRELLI" userId="97710cb8-02bc-4bf5-80d3-d3a0eeff624e" providerId="ADAL" clId="{EC415140-3E68-496E-B2DD-EDAA4B0C4828}" dt="2021-11-22T10:18:30.860" v="40" actId="478"/>
          <ac:spMkLst>
            <pc:docMk/>
            <pc:sldMk cId="3639872359" sldId="258"/>
            <ac:spMk id="119" creationId="{110AABE2-6320-4D37-B036-F3A782980221}"/>
          </ac:spMkLst>
        </pc:spChg>
        <pc:grpChg chg="add mod">
          <ac:chgData name="MARCO BORRELLI" userId="97710cb8-02bc-4bf5-80d3-d3a0eeff624e" providerId="ADAL" clId="{EC415140-3E68-496E-B2DD-EDAA4B0C4828}" dt="2021-11-22T10:18:43.067" v="43" actId="1076"/>
          <ac:grpSpMkLst>
            <pc:docMk/>
            <pc:sldMk cId="3639872359" sldId="258"/>
            <ac:grpSpMk id="63" creationId="{D602E3A1-85EC-41D5-9704-EC2DB6EDCA1E}"/>
          </ac:grpSpMkLst>
        </pc:grpChg>
        <pc:grpChg chg="add mod">
          <ac:chgData name="MARCO BORRELLI" userId="97710cb8-02bc-4bf5-80d3-d3a0eeff624e" providerId="ADAL" clId="{EC415140-3E68-496E-B2DD-EDAA4B0C4828}" dt="2021-11-22T10:18:43.067" v="43" actId="1076"/>
          <ac:grpSpMkLst>
            <pc:docMk/>
            <pc:sldMk cId="3639872359" sldId="258"/>
            <ac:grpSpMk id="74" creationId="{3BA32005-0542-4E41-A949-0C69A22DC1A8}"/>
          </ac:grpSpMkLst>
        </pc:grpChg>
        <pc:grpChg chg="add mod">
          <ac:chgData name="MARCO BORRELLI" userId="97710cb8-02bc-4bf5-80d3-d3a0eeff624e" providerId="ADAL" clId="{EC415140-3E68-496E-B2DD-EDAA4B0C4828}" dt="2021-11-22T10:18:43.067" v="43" actId="1076"/>
          <ac:grpSpMkLst>
            <pc:docMk/>
            <pc:sldMk cId="3639872359" sldId="258"/>
            <ac:grpSpMk id="85" creationId="{4D88743A-183D-4621-A042-733AD9B37535}"/>
          </ac:grpSpMkLst>
        </pc:grpChg>
        <pc:grpChg chg="add mod">
          <ac:chgData name="MARCO BORRELLI" userId="97710cb8-02bc-4bf5-80d3-d3a0eeff624e" providerId="ADAL" clId="{EC415140-3E68-496E-B2DD-EDAA4B0C4828}" dt="2021-11-22T10:18:43.067" v="43" actId="1076"/>
          <ac:grpSpMkLst>
            <pc:docMk/>
            <pc:sldMk cId="3639872359" sldId="258"/>
            <ac:grpSpMk id="96" creationId="{153E7655-51AA-433F-A82A-04E31BFF6F8D}"/>
          </ac:grpSpMkLst>
        </pc:grpChg>
        <pc:grpChg chg="add mod">
          <ac:chgData name="MARCO BORRELLI" userId="97710cb8-02bc-4bf5-80d3-d3a0eeff624e" providerId="ADAL" clId="{EC415140-3E68-496E-B2DD-EDAA4B0C4828}" dt="2021-11-22T10:18:43.067" v="43" actId="1076"/>
          <ac:grpSpMkLst>
            <pc:docMk/>
            <pc:sldMk cId="3639872359" sldId="258"/>
            <ac:grpSpMk id="107" creationId="{6810EF03-856D-4D50-8EF8-19BAF06260CC}"/>
          </ac:grpSpMkLst>
        </pc:grpChg>
      </pc:sldChg>
      <pc:sldChg chg="delSp modSp mod">
        <pc:chgData name="MARCO BORRELLI" userId="97710cb8-02bc-4bf5-80d3-d3a0eeff624e" providerId="ADAL" clId="{EC415140-3E68-496E-B2DD-EDAA4B0C4828}" dt="2021-11-22T10:49:25.142" v="403" actId="20577"/>
        <pc:sldMkLst>
          <pc:docMk/>
          <pc:sldMk cId="0" sldId="261"/>
        </pc:sldMkLst>
        <pc:spChg chg="mod">
          <ac:chgData name="MARCO BORRELLI" userId="97710cb8-02bc-4bf5-80d3-d3a0eeff624e" providerId="ADAL" clId="{EC415140-3E68-496E-B2DD-EDAA4B0C4828}" dt="2021-11-22T10:33:26.934" v="250" actId="207"/>
          <ac:spMkLst>
            <pc:docMk/>
            <pc:sldMk cId="0" sldId="261"/>
            <ac:spMk id="402" creationId="{00000000-0000-0000-0000-000000000000}"/>
          </ac:spMkLst>
        </pc:spChg>
        <pc:spChg chg="mod">
          <ac:chgData name="MARCO BORRELLI" userId="97710cb8-02bc-4bf5-80d3-d3a0eeff624e" providerId="ADAL" clId="{EC415140-3E68-496E-B2DD-EDAA4B0C4828}" dt="2021-11-22T10:23:07.099" v="51" actId="207"/>
          <ac:spMkLst>
            <pc:docMk/>
            <pc:sldMk cId="0" sldId="261"/>
            <ac:spMk id="405" creationId="{00000000-0000-0000-0000-000000000000}"/>
          </ac:spMkLst>
        </pc:spChg>
        <pc:spChg chg="mod">
          <ac:chgData name="MARCO BORRELLI" userId="97710cb8-02bc-4bf5-80d3-d3a0eeff624e" providerId="ADAL" clId="{EC415140-3E68-496E-B2DD-EDAA4B0C4828}" dt="2021-11-22T10:22:55.873" v="50" actId="207"/>
          <ac:spMkLst>
            <pc:docMk/>
            <pc:sldMk cId="0" sldId="261"/>
            <ac:spMk id="406" creationId="{00000000-0000-0000-0000-000000000000}"/>
          </ac:spMkLst>
        </pc:spChg>
        <pc:spChg chg="mod">
          <ac:chgData name="MARCO BORRELLI" userId="97710cb8-02bc-4bf5-80d3-d3a0eeff624e" providerId="ADAL" clId="{EC415140-3E68-496E-B2DD-EDAA4B0C4828}" dt="2021-11-22T10:34:32.520" v="259" actId="1076"/>
          <ac:spMkLst>
            <pc:docMk/>
            <pc:sldMk cId="0" sldId="261"/>
            <ac:spMk id="408" creationId="{00000000-0000-0000-0000-000000000000}"/>
          </ac:spMkLst>
        </pc:spChg>
        <pc:spChg chg="mod">
          <ac:chgData name="MARCO BORRELLI" userId="97710cb8-02bc-4bf5-80d3-d3a0eeff624e" providerId="ADAL" clId="{EC415140-3E68-496E-B2DD-EDAA4B0C4828}" dt="2021-11-22T10:23:33.774" v="52" actId="207"/>
          <ac:spMkLst>
            <pc:docMk/>
            <pc:sldMk cId="0" sldId="261"/>
            <ac:spMk id="411" creationId="{00000000-0000-0000-0000-000000000000}"/>
          </ac:spMkLst>
        </pc:spChg>
        <pc:spChg chg="mod">
          <ac:chgData name="MARCO BORRELLI" userId="97710cb8-02bc-4bf5-80d3-d3a0eeff624e" providerId="ADAL" clId="{EC415140-3E68-496E-B2DD-EDAA4B0C4828}" dt="2021-11-22T10:33:28.760" v="251" actId="207"/>
          <ac:spMkLst>
            <pc:docMk/>
            <pc:sldMk cId="0" sldId="261"/>
            <ac:spMk id="415" creationId="{00000000-0000-0000-0000-000000000000}"/>
          </ac:spMkLst>
        </pc:spChg>
        <pc:spChg chg="mod">
          <ac:chgData name="MARCO BORRELLI" userId="97710cb8-02bc-4bf5-80d3-d3a0eeff624e" providerId="ADAL" clId="{EC415140-3E68-496E-B2DD-EDAA4B0C4828}" dt="2021-11-22T10:23:33.774" v="52" actId="207"/>
          <ac:spMkLst>
            <pc:docMk/>
            <pc:sldMk cId="0" sldId="261"/>
            <ac:spMk id="416" creationId="{00000000-0000-0000-0000-000000000000}"/>
          </ac:spMkLst>
        </pc:spChg>
        <pc:spChg chg="mod">
          <ac:chgData name="MARCO BORRELLI" userId="97710cb8-02bc-4bf5-80d3-d3a0eeff624e" providerId="ADAL" clId="{EC415140-3E68-496E-B2DD-EDAA4B0C4828}" dt="2021-11-22T10:23:33.774" v="52" actId="207"/>
          <ac:spMkLst>
            <pc:docMk/>
            <pc:sldMk cId="0" sldId="261"/>
            <ac:spMk id="417" creationId="{00000000-0000-0000-0000-000000000000}"/>
          </ac:spMkLst>
        </pc:spChg>
        <pc:spChg chg="del">
          <ac:chgData name="MARCO BORRELLI" userId="97710cb8-02bc-4bf5-80d3-d3a0eeff624e" providerId="ADAL" clId="{EC415140-3E68-496E-B2DD-EDAA4B0C4828}" dt="2021-11-22T10:31:56.089" v="236" actId="478"/>
          <ac:spMkLst>
            <pc:docMk/>
            <pc:sldMk cId="0" sldId="261"/>
            <ac:spMk id="418" creationId="{00000000-0000-0000-0000-000000000000}"/>
          </ac:spMkLst>
        </pc:spChg>
        <pc:spChg chg="mod">
          <ac:chgData name="MARCO BORRELLI" userId="97710cb8-02bc-4bf5-80d3-d3a0eeff624e" providerId="ADAL" clId="{EC415140-3E68-496E-B2DD-EDAA4B0C4828}" dt="2021-11-22T10:34:27.056" v="258" actId="1076"/>
          <ac:spMkLst>
            <pc:docMk/>
            <pc:sldMk cId="0" sldId="261"/>
            <ac:spMk id="419" creationId="{00000000-0000-0000-0000-000000000000}"/>
          </ac:spMkLst>
        </pc:spChg>
        <pc:spChg chg="mod">
          <ac:chgData name="MARCO BORRELLI" userId="97710cb8-02bc-4bf5-80d3-d3a0eeff624e" providerId="ADAL" clId="{EC415140-3E68-496E-B2DD-EDAA4B0C4828}" dt="2021-11-22T10:33:30.406" v="252" actId="207"/>
          <ac:spMkLst>
            <pc:docMk/>
            <pc:sldMk cId="0" sldId="261"/>
            <ac:spMk id="424" creationId="{00000000-0000-0000-0000-000000000000}"/>
          </ac:spMkLst>
        </pc:spChg>
        <pc:spChg chg="mod">
          <ac:chgData name="MARCO BORRELLI" userId="97710cb8-02bc-4bf5-80d3-d3a0eeff624e" providerId="ADAL" clId="{EC415140-3E68-496E-B2DD-EDAA4B0C4828}" dt="2021-11-22T10:24:10.919" v="54" actId="207"/>
          <ac:spMkLst>
            <pc:docMk/>
            <pc:sldMk cId="0" sldId="261"/>
            <ac:spMk id="425" creationId="{00000000-0000-0000-0000-000000000000}"/>
          </ac:spMkLst>
        </pc:spChg>
        <pc:spChg chg="mod">
          <ac:chgData name="MARCO BORRELLI" userId="97710cb8-02bc-4bf5-80d3-d3a0eeff624e" providerId="ADAL" clId="{EC415140-3E68-496E-B2DD-EDAA4B0C4828}" dt="2021-11-22T10:24:39.102" v="56" actId="207"/>
          <ac:spMkLst>
            <pc:docMk/>
            <pc:sldMk cId="0" sldId="261"/>
            <ac:spMk id="427" creationId="{00000000-0000-0000-0000-000000000000}"/>
          </ac:spMkLst>
        </pc:spChg>
        <pc:spChg chg="mod">
          <ac:chgData name="MARCO BORRELLI" userId="97710cb8-02bc-4bf5-80d3-d3a0eeff624e" providerId="ADAL" clId="{EC415140-3E68-496E-B2DD-EDAA4B0C4828}" dt="2021-11-22T10:24:33.671" v="55" actId="207"/>
          <ac:spMkLst>
            <pc:docMk/>
            <pc:sldMk cId="0" sldId="261"/>
            <ac:spMk id="428" creationId="{00000000-0000-0000-0000-000000000000}"/>
          </ac:spMkLst>
        </pc:spChg>
        <pc:spChg chg="del">
          <ac:chgData name="MARCO BORRELLI" userId="97710cb8-02bc-4bf5-80d3-d3a0eeff624e" providerId="ADAL" clId="{EC415140-3E68-496E-B2DD-EDAA4B0C4828}" dt="2021-11-22T10:31:57.489" v="237" actId="478"/>
          <ac:spMkLst>
            <pc:docMk/>
            <pc:sldMk cId="0" sldId="261"/>
            <ac:spMk id="429" creationId="{00000000-0000-0000-0000-000000000000}"/>
          </ac:spMkLst>
        </pc:spChg>
        <pc:spChg chg="mod">
          <ac:chgData name="MARCO BORRELLI" userId="97710cb8-02bc-4bf5-80d3-d3a0eeff624e" providerId="ADAL" clId="{EC415140-3E68-496E-B2DD-EDAA4B0C4828}" dt="2021-11-22T10:49:25.142" v="403" actId="20577"/>
          <ac:spMkLst>
            <pc:docMk/>
            <pc:sldMk cId="0" sldId="261"/>
            <ac:spMk id="430" creationId="{00000000-0000-0000-0000-000000000000}"/>
          </ac:spMkLst>
        </pc:spChg>
        <pc:spChg chg="mod">
          <ac:chgData name="MARCO BORRELLI" userId="97710cb8-02bc-4bf5-80d3-d3a0eeff624e" providerId="ADAL" clId="{EC415140-3E68-496E-B2DD-EDAA4B0C4828}" dt="2021-11-22T10:24:49.356" v="57" actId="207"/>
          <ac:spMkLst>
            <pc:docMk/>
            <pc:sldMk cId="0" sldId="261"/>
            <ac:spMk id="433" creationId="{00000000-0000-0000-0000-000000000000}"/>
          </ac:spMkLst>
        </pc:spChg>
        <pc:spChg chg="mod">
          <ac:chgData name="MARCO BORRELLI" userId="97710cb8-02bc-4bf5-80d3-d3a0eeff624e" providerId="ADAL" clId="{EC415140-3E68-496E-B2DD-EDAA4B0C4828}" dt="2021-11-22T10:33:31.822" v="253" actId="207"/>
          <ac:spMkLst>
            <pc:docMk/>
            <pc:sldMk cId="0" sldId="261"/>
            <ac:spMk id="437" creationId="{00000000-0000-0000-0000-000000000000}"/>
          </ac:spMkLst>
        </pc:spChg>
        <pc:spChg chg="mod">
          <ac:chgData name="MARCO BORRELLI" userId="97710cb8-02bc-4bf5-80d3-d3a0eeff624e" providerId="ADAL" clId="{EC415140-3E68-496E-B2DD-EDAA4B0C4828}" dt="2021-11-22T10:24:49.356" v="57" actId="207"/>
          <ac:spMkLst>
            <pc:docMk/>
            <pc:sldMk cId="0" sldId="261"/>
            <ac:spMk id="438" creationId="{00000000-0000-0000-0000-000000000000}"/>
          </ac:spMkLst>
        </pc:spChg>
        <pc:spChg chg="mod">
          <ac:chgData name="MARCO BORRELLI" userId="97710cb8-02bc-4bf5-80d3-d3a0eeff624e" providerId="ADAL" clId="{EC415140-3E68-496E-B2DD-EDAA4B0C4828}" dt="2021-11-22T10:24:49.356" v="57" actId="207"/>
          <ac:spMkLst>
            <pc:docMk/>
            <pc:sldMk cId="0" sldId="261"/>
            <ac:spMk id="439" creationId="{00000000-0000-0000-0000-000000000000}"/>
          </ac:spMkLst>
        </pc:spChg>
        <pc:spChg chg="del">
          <ac:chgData name="MARCO BORRELLI" userId="97710cb8-02bc-4bf5-80d3-d3a0eeff624e" providerId="ADAL" clId="{EC415140-3E68-496E-B2DD-EDAA4B0C4828}" dt="2021-11-22T10:32:03.641" v="238" actId="478"/>
          <ac:spMkLst>
            <pc:docMk/>
            <pc:sldMk cId="0" sldId="261"/>
            <ac:spMk id="440" creationId="{00000000-0000-0000-0000-000000000000}"/>
          </ac:spMkLst>
        </pc:spChg>
        <pc:spChg chg="mod">
          <ac:chgData name="MARCO BORRELLI" userId="97710cb8-02bc-4bf5-80d3-d3a0eeff624e" providerId="ADAL" clId="{EC415140-3E68-496E-B2DD-EDAA4B0C4828}" dt="2021-11-22T10:34:20.238" v="256" actId="1076"/>
          <ac:spMkLst>
            <pc:docMk/>
            <pc:sldMk cId="0" sldId="261"/>
            <ac:spMk id="441" creationId="{00000000-0000-0000-0000-000000000000}"/>
          </ac:spMkLst>
        </pc:spChg>
        <pc:spChg chg="mod">
          <ac:chgData name="MARCO BORRELLI" userId="97710cb8-02bc-4bf5-80d3-d3a0eeff624e" providerId="ADAL" clId="{EC415140-3E68-496E-B2DD-EDAA4B0C4828}" dt="2021-11-22T10:33:33.239" v="254" actId="207"/>
          <ac:spMkLst>
            <pc:docMk/>
            <pc:sldMk cId="0" sldId="261"/>
            <ac:spMk id="446" creationId="{00000000-0000-0000-0000-000000000000}"/>
          </ac:spMkLst>
        </pc:spChg>
        <pc:spChg chg="mod">
          <ac:chgData name="MARCO BORRELLI" userId="97710cb8-02bc-4bf5-80d3-d3a0eeff624e" providerId="ADAL" clId="{EC415140-3E68-496E-B2DD-EDAA4B0C4828}" dt="2021-11-22T10:25:06.809" v="60" actId="207"/>
          <ac:spMkLst>
            <pc:docMk/>
            <pc:sldMk cId="0" sldId="261"/>
            <ac:spMk id="447" creationId="{00000000-0000-0000-0000-000000000000}"/>
          </ac:spMkLst>
        </pc:spChg>
        <pc:spChg chg="mod">
          <ac:chgData name="MARCO BORRELLI" userId="97710cb8-02bc-4bf5-80d3-d3a0eeff624e" providerId="ADAL" clId="{EC415140-3E68-496E-B2DD-EDAA4B0C4828}" dt="2021-11-22T10:25:06.809" v="60" actId="207"/>
          <ac:spMkLst>
            <pc:docMk/>
            <pc:sldMk cId="0" sldId="261"/>
            <ac:spMk id="449" creationId="{00000000-0000-0000-0000-000000000000}"/>
          </ac:spMkLst>
        </pc:spChg>
        <pc:spChg chg="mod">
          <ac:chgData name="MARCO BORRELLI" userId="97710cb8-02bc-4bf5-80d3-d3a0eeff624e" providerId="ADAL" clId="{EC415140-3E68-496E-B2DD-EDAA4B0C4828}" dt="2021-11-22T10:25:06.809" v="60" actId="207"/>
          <ac:spMkLst>
            <pc:docMk/>
            <pc:sldMk cId="0" sldId="261"/>
            <ac:spMk id="450" creationId="{00000000-0000-0000-0000-000000000000}"/>
          </ac:spMkLst>
        </pc:spChg>
        <pc:spChg chg="del">
          <ac:chgData name="MARCO BORRELLI" userId="97710cb8-02bc-4bf5-80d3-d3a0eeff624e" providerId="ADAL" clId="{EC415140-3E68-496E-B2DD-EDAA4B0C4828}" dt="2021-11-22T10:32:05.449" v="239" actId="478"/>
          <ac:spMkLst>
            <pc:docMk/>
            <pc:sldMk cId="0" sldId="261"/>
            <ac:spMk id="451" creationId="{00000000-0000-0000-0000-000000000000}"/>
          </ac:spMkLst>
        </pc:spChg>
        <pc:spChg chg="mod">
          <ac:chgData name="MARCO BORRELLI" userId="97710cb8-02bc-4bf5-80d3-d3a0eeff624e" providerId="ADAL" clId="{EC415140-3E68-496E-B2DD-EDAA4B0C4828}" dt="2021-11-22T10:34:17.239" v="255" actId="1076"/>
          <ac:spMkLst>
            <pc:docMk/>
            <pc:sldMk cId="0" sldId="261"/>
            <ac:spMk id="452" creationId="{00000000-0000-0000-0000-000000000000}"/>
          </ac:spMkLst>
        </pc:spChg>
      </pc:sldChg>
      <pc:sldChg chg="addSp modSp mod">
        <pc:chgData name="MARCO BORRELLI" userId="97710cb8-02bc-4bf5-80d3-d3a0eeff624e" providerId="ADAL" clId="{EC415140-3E68-496E-B2DD-EDAA4B0C4828}" dt="2021-11-22T10:20:51.190" v="49" actId="14100"/>
        <pc:sldMkLst>
          <pc:docMk/>
          <pc:sldMk cId="3771878441" sldId="284"/>
        </pc:sldMkLst>
        <pc:spChg chg="mod">
          <ac:chgData name="MARCO BORRELLI" userId="97710cb8-02bc-4bf5-80d3-d3a0eeff624e" providerId="ADAL" clId="{EC415140-3E68-496E-B2DD-EDAA4B0C4828}" dt="2021-11-22T09:57:38.437" v="5" actId="1076"/>
          <ac:spMkLst>
            <pc:docMk/>
            <pc:sldMk cId="3771878441" sldId="284"/>
            <ac:spMk id="3" creationId="{352FE0B5-CE88-4E94-971E-2DBDB96099E9}"/>
          </ac:spMkLst>
        </pc:spChg>
        <pc:spChg chg="add mod">
          <ac:chgData name="MARCO BORRELLI" userId="97710cb8-02bc-4bf5-80d3-d3a0eeff624e" providerId="ADAL" clId="{EC415140-3E68-496E-B2DD-EDAA4B0C4828}" dt="2021-11-22T10:20:51.190" v="49" actId="14100"/>
          <ac:spMkLst>
            <pc:docMk/>
            <pc:sldMk cId="3771878441" sldId="284"/>
            <ac:spMk id="4" creationId="{60A6E1A1-1D75-41EE-B13F-902A393930A3}"/>
          </ac:spMkLst>
        </pc:spChg>
        <pc:picChg chg="mod">
          <ac:chgData name="MARCO BORRELLI" userId="97710cb8-02bc-4bf5-80d3-d3a0eeff624e" providerId="ADAL" clId="{EC415140-3E68-496E-B2DD-EDAA4B0C4828}" dt="2021-11-22T10:11:47.467" v="30" actId="14100"/>
          <ac:picMkLst>
            <pc:docMk/>
            <pc:sldMk cId="3771878441" sldId="284"/>
            <ac:picMk id="5" creationId="{D5FF0C30-DA71-4979-8775-5AE8F12B391A}"/>
          </ac:picMkLst>
        </pc:picChg>
        <pc:picChg chg="add mod">
          <ac:chgData name="MARCO BORRELLI" userId="97710cb8-02bc-4bf5-80d3-d3a0eeff624e" providerId="ADAL" clId="{EC415140-3E68-496E-B2DD-EDAA4B0C4828}" dt="2021-11-22T09:57:42.562" v="6" actId="1076"/>
          <ac:picMkLst>
            <pc:docMk/>
            <pc:sldMk cId="3771878441" sldId="284"/>
            <ac:picMk id="6" creationId="{6F4D3905-269E-4C03-9620-85E272BCB89D}"/>
          </ac:picMkLst>
        </pc:picChg>
      </pc:sldChg>
      <pc:sldChg chg="modSp mod">
        <pc:chgData name="MARCO BORRELLI" userId="97710cb8-02bc-4bf5-80d3-d3a0eeff624e" providerId="ADAL" clId="{EC415140-3E68-496E-B2DD-EDAA4B0C4828}" dt="2021-11-22T10:50:39.618" v="477" actId="1076"/>
        <pc:sldMkLst>
          <pc:docMk/>
          <pc:sldMk cId="3007135521" sldId="285"/>
        </pc:sldMkLst>
        <pc:spChg chg="mod">
          <ac:chgData name="MARCO BORRELLI" userId="97710cb8-02bc-4bf5-80d3-d3a0eeff624e" providerId="ADAL" clId="{EC415140-3E68-496E-B2DD-EDAA4B0C4828}" dt="2021-11-22T10:43:12.932" v="277" actId="1076"/>
          <ac:spMkLst>
            <pc:docMk/>
            <pc:sldMk cId="3007135521" sldId="285"/>
            <ac:spMk id="19" creationId="{EC386D3F-6550-4159-B2EC-1DE2C3CD2B0A}"/>
          </ac:spMkLst>
        </pc:spChg>
        <pc:spChg chg="mod">
          <ac:chgData name="MARCO BORRELLI" userId="97710cb8-02bc-4bf5-80d3-d3a0eeff624e" providerId="ADAL" clId="{EC415140-3E68-496E-B2DD-EDAA4B0C4828}" dt="2021-11-22T10:48:33.583" v="382" actId="20577"/>
          <ac:spMkLst>
            <pc:docMk/>
            <pc:sldMk cId="3007135521" sldId="285"/>
            <ac:spMk id="20" creationId="{A776B852-4CD7-41DC-AE32-9304C986FB37}"/>
          </ac:spMkLst>
        </pc:spChg>
        <pc:picChg chg="mod">
          <ac:chgData name="MARCO BORRELLI" userId="97710cb8-02bc-4bf5-80d3-d3a0eeff624e" providerId="ADAL" clId="{EC415140-3E68-496E-B2DD-EDAA4B0C4828}" dt="2021-11-22T10:50:39.618" v="477" actId="1076"/>
          <ac:picMkLst>
            <pc:docMk/>
            <pc:sldMk cId="3007135521" sldId="285"/>
            <ac:picMk id="5" creationId="{00000000-0000-0000-0000-000000000000}"/>
          </ac:picMkLst>
        </pc:picChg>
      </pc:sldChg>
      <pc:sldChg chg="addSp modSp mod">
        <pc:chgData name="MARCO BORRELLI" userId="97710cb8-02bc-4bf5-80d3-d3a0eeff624e" providerId="ADAL" clId="{EC415140-3E68-496E-B2DD-EDAA4B0C4828}" dt="2021-11-22T10:58:18.999" v="669" actId="20577"/>
        <pc:sldMkLst>
          <pc:docMk/>
          <pc:sldMk cId="2106661721" sldId="293"/>
        </pc:sldMkLst>
        <pc:spChg chg="add mod">
          <ac:chgData name="MARCO BORRELLI" userId="97710cb8-02bc-4bf5-80d3-d3a0eeff624e" providerId="ADAL" clId="{EC415140-3E68-496E-B2DD-EDAA4B0C4828}" dt="2021-11-22T10:57:46.021" v="588" actId="27636"/>
          <ac:spMkLst>
            <pc:docMk/>
            <pc:sldMk cId="2106661721" sldId="293"/>
            <ac:spMk id="11" creationId="{4F7DE694-3C96-45E8-860E-57F3E083ABDB}"/>
          </ac:spMkLst>
        </pc:spChg>
        <pc:spChg chg="add mod">
          <ac:chgData name="MARCO BORRELLI" userId="97710cb8-02bc-4bf5-80d3-d3a0eeff624e" providerId="ADAL" clId="{EC415140-3E68-496E-B2DD-EDAA4B0C4828}" dt="2021-11-22T10:58:18.999" v="669" actId="20577"/>
          <ac:spMkLst>
            <pc:docMk/>
            <pc:sldMk cId="2106661721" sldId="293"/>
            <ac:spMk id="12" creationId="{C91E72FA-3A42-4DE8-9CE0-2B2327206FFD}"/>
          </ac:spMkLst>
        </pc:spChg>
        <pc:spChg chg="mod">
          <ac:chgData name="MARCO BORRELLI" userId="97710cb8-02bc-4bf5-80d3-d3a0eeff624e" providerId="ADAL" clId="{EC415140-3E68-496E-B2DD-EDAA4B0C4828}" dt="2021-11-22T10:50:01.471" v="466" actId="27636"/>
          <ac:spMkLst>
            <pc:docMk/>
            <pc:sldMk cId="2106661721" sldId="293"/>
            <ac:spMk id="19" creationId="{EC386D3F-6550-4159-B2EC-1DE2C3CD2B0A}"/>
          </ac:spMkLst>
        </pc:spChg>
        <pc:spChg chg="mod">
          <ac:chgData name="MARCO BORRELLI" userId="97710cb8-02bc-4bf5-80d3-d3a0eeff624e" providerId="ADAL" clId="{EC415140-3E68-496E-B2DD-EDAA4B0C4828}" dt="2021-11-22T10:56:59.573" v="555" actId="403"/>
          <ac:spMkLst>
            <pc:docMk/>
            <pc:sldMk cId="2106661721" sldId="293"/>
            <ac:spMk id="20" creationId="{A776B852-4CD7-41DC-AE32-9304C986FB37}"/>
          </ac:spMkLst>
        </pc:spChg>
        <pc:picChg chg="add mod">
          <ac:chgData name="MARCO BORRELLI" userId="97710cb8-02bc-4bf5-80d3-d3a0eeff624e" providerId="ADAL" clId="{EC415140-3E68-496E-B2DD-EDAA4B0C4828}" dt="2021-11-22T10:54:40.167" v="509" actId="1076"/>
          <ac:picMkLst>
            <pc:docMk/>
            <pc:sldMk cId="2106661721" sldId="293"/>
            <ac:picMk id="3" creationId="{692B1E00-2E51-450F-B31F-1F6AAB72D18C}"/>
          </ac:picMkLst>
        </pc:picChg>
        <pc:picChg chg="mod modCrop">
          <ac:chgData name="MARCO BORRELLI" userId="97710cb8-02bc-4bf5-80d3-d3a0eeff624e" providerId="ADAL" clId="{EC415140-3E68-496E-B2DD-EDAA4B0C4828}" dt="2021-11-22T10:51:53.259" v="479" actId="18131"/>
          <ac:picMkLst>
            <pc:docMk/>
            <pc:sldMk cId="2106661721" sldId="293"/>
            <ac:picMk id="5" creationId="{00000000-0000-0000-0000-000000000000}"/>
          </ac:picMkLst>
        </pc:picChg>
        <pc:picChg chg="add mod">
          <ac:chgData name="MARCO BORRELLI" userId="97710cb8-02bc-4bf5-80d3-d3a0eeff624e" providerId="ADAL" clId="{EC415140-3E68-496E-B2DD-EDAA4B0C4828}" dt="2021-11-22T10:54:36.434" v="507" actId="1076"/>
          <ac:picMkLst>
            <pc:docMk/>
            <pc:sldMk cId="2106661721" sldId="293"/>
            <ac:picMk id="6" creationId="{29C12456-CD9A-4117-ABA2-14BDE5929AC4}"/>
          </ac:picMkLst>
        </pc:picChg>
        <pc:picChg chg="add mod">
          <ac:chgData name="MARCO BORRELLI" userId="97710cb8-02bc-4bf5-80d3-d3a0eeff624e" providerId="ADAL" clId="{EC415140-3E68-496E-B2DD-EDAA4B0C4828}" dt="2021-11-22T10:54:38.281" v="508" actId="1076"/>
          <ac:picMkLst>
            <pc:docMk/>
            <pc:sldMk cId="2106661721" sldId="293"/>
            <ac:picMk id="8" creationId="{DE0CC83B-A292-4D71-8004-618561225963}"/>
          </ac:picMkLst>
        </pc:picChg>
      </pc:sldChg>
      <pc:sldChg chg="addSp delSp modSp mod">
        <pc:chgData name="MARCO BORRELLI" userId="97710cb8-02bc-4bf5-80d3-d3a0eeff624e" providerId="ADAL" clId="{EC415140-3E68-496E-B2DD-EDAA4B0C4828}" dt="2021-11-22T11:38:09.748" v="943" actId="478"/>
        <pc:sldMkLst>
          <pc:docMk/>
          <pc:sldMk cId="1352915110" sldId="295"/>
        </pc:sldMkLst>
        <pc:spChg chg="mod">
          <ac:chgData name="MARCO BORRELLI" userId="97710cb8-02bc-4bf5-80d3-d3a0eeff624e" providerId="ADAL" clId="{EC415140-3E68-496E-B2DD-EDAA4B0C4828}" dt="2021-11-22T11:37:01.154" v="916" actId="1076"/>
          <ac:spMkLst>
            <pc:docMk/>
            <pc:sldMk cId="1352915110" sldId="295"/>
            <ac:spMk id="19" creationId="{EC386D3F-6550-4159-B2EC-1DE2C3CD2B0A}"/>
          </ac:spMkLst>
        </pc:spChg>
        <pc:picChg chg="mod modCrop">
          <ac:chgData name="MARCO BORRELLI" userId="97710cb8-02bc-4bf5-80d3-d3a0eeff624e" providerId="ADAL" clId="{EC415140-3E68-496E-B2DD-EDAA4B0C4828}" dt="2021-11-22T11:35:31.055" v="886" actId="1076"/>
          <ac:picMkLst>
            <pc:docMk/>
            <pc:sldMk cId="1352915110" sldId="295"/>
            <ac:picMk id="5" creationId="{00000000-0000-0000-0000-000000000000}"/>
          </ac:picMkLst>
        </pc:picChg>
        <pc:picChg chg="add del">
          <ac:chgData name="MARCO BORRELLI" userId="97710cb8-02bc-4bf5-80d3-d3a0eeff624e" providerId="ADAL" clId="{EC415140-3E68-496E-B2DD-EDAA4B0C4828}" dt="2021-11-22T11:34:15.833" v="875"/>
          <ac:picMkLst>
            <pc:docMk/>
            <pc:sldMk cId="1352915110" sldId="295"/>
            <ac:picMk id="1026" creationId="{7D0188C0-8E2D-4CD2-BFA4-DB9E9889C3EC}"/>
          </ac:picMkLst>
        </pc:picChg>
        <pc:picChg chg="add del mod">
          <ac:chgData name="MARCO BORRELLI" userId="97710cb8-02bc-4bf5-80d3-d3a0eeff624e" providerId="ADAL" clId="{EC415140-3E68-496E-B2DD-EDAA4B0C4828}" dt="2021-11-22T11:35:28.277" v="884" actId="478"/>
          <ac:picMkLst>
            <pc:docMk/>
            <pc:sldMk cId="1352915110" sldId="295"/>
            <ac:picMk id="1028" creationId="{CA585CD2-630A-46C8-B002-C23FC6D90111}"/>
          </ac:picMkLst>
        </pc:picChg>
        <pc:picChg chg="add del mod">
          <ac:chgData name="MARCO BORRELLI" userId="97710cb8-02bc-4bf5-80d3-d3a0eeff624e" providerId="ADAL" clId="{EC415140-3E68-496E-B2DD-EDAA4B0C4828}" dt="2021-11-22T11:35:53.085" v="896" actId="478"/>
          <ac:picMkLst>
            <pc:docMk/>
            <pc:sldMk cId="1352915110" sldId="295"/>
            <ac:picMk id="1030" creationId="{CDF5234E-024E-4CF6-BBB4-DAB6CBF688F5}"/>
          </ac:picMkLst>
        </pc:picChg>
        <pc:picChg chg="add del mod">
          <ac:chgData name="MARCO BORRELLI" userId="97710cb8-02bc-4bf5-80d3-d3a0eeff624e" providerId="ADAL" clId="{EC415140-3E68-496E-B2DD-EDAA4B0C4828}" dt="2021-11-22T11:35:51.558" v="895" actId="478"/>
          <ac:picMkLst>
            <pc:docMk/>
            <pc:sldMk cId="1352915110" sldId="295"/>
            <ac:picMk id="1032" creationId="{6CBB3C44-F3FB-433E-9E8B-85804C20EC20}"/>
          </ac:picMkLst>
        </pc:picChg>
        <pc:picChg chg="add del mod">
          <ac:chgData name="MARCO BORRELLI" userId="97710cb8-02bc-4bf5-80d3-d3a0eeff624e" providerId="ADAL" clId="{EC415140-3E68-496E-B2DD-EDAA4B0C4828}" dt="2021-11-22T11:36:34.085" v="910" actId="478"/>
          <ac:picMkLst>
            <pc:docMk/>
            <pc:sldMk cId="1352915110" sldId="295"/>
            <ac:picMk id="1034" creationId="{26CF3F74-E727-4335-8331-9AD29C9C081B}"/>
          </ac:picMkLst>
        </pc:picChg>
        <pc:picChg chg="add del mod">
          <ac:chgData name="MARCO BORRELLI" userId="97710cb8-02bc-4bf5-80d3-d3a0eeff624e" providerId="ADAL" clId="{EC415140-3E68-496E-B2DD-EDAA4B0C4828}" dt="2021-11-22T11:36:34.085" v="910" actId="478"/>
          <ac:picMkLst>
            <pc:docMk/>
            <pc:sldMk cId="1352915110" sldId="295"/>
            <ac:picMk id="1036" creationId="{741444A7-9A2D-4CCD-9E71-7270E9434A98}"/>
          </ac:picMkLst>
        </pc:picChg>
        <pc:picChg chg="add del mod">
          <ac:chgData name="MARCO BORRELLI" userId="97710cb8-02bc-4bf5-80d3-d3a0eeff624e" providerId="ADAL" clId="{EC415140-3E68-496E-B2DD-EDAA4B0C4828}" dt="2021-11-22T11:37:49.518" v="935" actId="478"/>
          <ac:picMkLst>
            <pc:docMk/>
            <pc:sldMk cId="1352915110" sldId="295"/>
            <ac:picMk id="1038" creationId="{C1BFF3AC-A0BC-42B3-A241-E611280C52F9}"/>
          </ac:picMkLst>
        </pc:picChg>
        <pc:picChg chg="add del mod">
          <ac:chgData name="MARCO BORRELLI" userId="97710cb8-02bc-4bf5-80d3-d3a0eeff624e" providerId="ADAL" clId="{EC415140-3E68-496E-B2DD-EDAA4B0C4828}" dt="2021-11-22T11:37:48.398" v="933" actId="478"/>
          <ac:picMkLst>
            <pc:docMk/>
            <pc:sldMk cId="1352915110" sldId="295"/>
            <ac:picMk id="1040" creationId="{586ECE95-30E2-4E8A-9266-BE193FB2AA1F}"/>
          </ac:picMkLst>
        </pc:picChg>
        <pc:picChg chg="add mod">
          <ac:chgData name="MARCO BORRELLI" userId="97710cb8-02bc-4bf5-80d3-d3a0eeff624e" providerId="ADAL" clId="{EC415140-3E68-496E-B2DD-EDAA4B0C4828}" dt="2021-11-22T11:37:55.397" v="938" actId="1076"/>
          <ac:picMkLst>
            <pc:docMk/>
            <pc:sldMk cId="1352915110" sldId="295"/>
            <ac:picMk id="1042" creationId="{2694357B-9C91-419C-AEF2-18CCB56942FC}"/>
          </ac:picMkLst>
        </pc:picChg>
        <pc:picChg chg="add del mod">
          <ac:chgData name="MARCO BORRELLI" userId="97710cb8-02bc-4bf5-80d3-d3a0eeff624e" providerId="ADAL" clId="{EC415140-3E68-496E-B2DD-EDAA4B0C4828}" dt="2021-11-22T11:38:09.748" v="943" actId="478"/>
          <ac:picMkLst>
            <pc:docMk/>
            <pc:sldMk cId="1352915110" sldId="295"/>
            <ac:picMk id="1044" creationId="{8FCB1DFC-5594-4221-9FAB-6D00EE96F132}"/>
          </ac:picMkLst>
        </pc:picChg>
      </pc:sldChg>
      <pc:sldChg chg="del">
        <pc:chgData name="MARCO BORRELLI" userId="97710cb8-02bc-4bf5-80d3-d3a0eeff624e" providerId="ADAL" clId="{EC415140-3E68-496E-B2DD-EDAA4B0C4828}" dt="2021-11-22T11:12:59.932" v="805" actId="47"/>
        <pc:sldMkLst>
          <pc:docMk/>
          <pc:sldMk cId="2834175423" sldId="296"/>
        </pc:sldMkLst>
      </pc:sldChg>
      <pc:sldChg chg="delSp modSp mod">
        <pc:chgData name="MARCO BORRELLI" userId="97710cb8-02bc-4bf5-80d3-d3a0eeff624e" providerId="ADAL" clId="{EC415140-3E68-496E-B2DD-EDAA4B0C4828}" dt="2021-11-22T11:16:39.999" v="814" actId="478"/>
        <pc:sldMkLst>
          <pc:docMk/>
          <pc:sldMk cId="3815127614" sldId="297"/>
        </pc:sldMkLst>
        <pc:spChg chg="del mod">
          <ac:chgData name="MARCO BORRELLI" userId="97710cb8-02bc-4bf5-80d3-d3a0eeff624e" providerId="ADAL" clId="{EC415140-3E68-496E-B2DD-EDAA4B0C4828}" dt="2021-11-22T11:16:39.999" v="814" actId="478"/>
          <ac:spMkLst>
            <pc:docMk/>
            <pc:sldMk cId="3815127614" sldId="297"/>
            <ac:spMk id="3" creationId="{00000000-0000-0000-0000-000000000000}"/>
          </ac:spMkLst>
        </pc:spChg>
      </pc:sldChg>
      <pc:sldChg chg="addSp delSp modSp add mod">
        <pc:chgData name="MARCO BORRELLI" userId="97710cb8-02bc-4bf5-80d3-d3a0eeff624e" providerId="ADAL" clId="{EC415140-3E68-496E-B2DD-EDAA4B0C4828}" dt="2021-11-22T11:03:39.742" v="745" actId="113"/>
        <pc:sldMkLst>
          <pc:docMk/>
          <pc:sldMk cId="4280997056" sldId="299"/>
        </pc:sldMkLst>
        <pc:spChg chg="add del mod">
          <ac:chgData name="MARCO BORRELLI" userId="97710cb8-02bc-4bf5-80d3-d3a0eeff624e" providerId="ADAL" clId="{EC415140-3E68-496E-B2DD-EDAA4B0C4828}" dt="2021-11-22T11:02:17.247" v="692" actId="478"/>
          <ac:spMkLst>
            <pc:docMk/>
            <pc:sldMk cId="4280997056" sldId="299"/>
            <ac:spMk id="4" creationId="{D37C0E31-C57E-4F8B-98BA-D8EF858A0093}"/>
          </ac:spMkLst>
        </pc:spChg>
        <pc:spChg chg="del">
          <ac:chgData name="MARCO BORRELLI" userId="97710cb8-02bc-4bf5-80d3-d3a0eeff624e" providerId="ADAL" clId="{EC415140-3E68-496E-B2DD-EDAA4B0C4828}" dt="2021-11-22T11:02:14.878" v="690" actId="478"/>
          <ac:spMkLst>
            <pc:docMk/>
            <pc:sldMk cId="4280997056" sldId="299"/>
            <ac:spMk id="11" creationId="{4F7DE694-3C96-45E8-860E-57F3E083ABDB}"/>
          </ac:spMkLst>
        </pc:spChg>
        <pc:spChg chg="del">
          <ac:chgData name="MARCO BORRELLI" userId="97710cb8-02bc-4bf5-80d3-d3a0eeff624e" providerId="ADAL" clId="{EC415140-3E68-496E-B2DD-EDAA4B0C4828}" dt="2021-11-22T11:02:16.024" v="691" actId="478"/>
          <ac:spMkLst>
            <pc:docMk/>
            <pc:sldMk cId="4280997056" sldId="299"/>
            <ac:spMk id="12" creationId="{C91E72FA-3A42-4DE8-9CE0-2B2327206FFD}"/>
          </ac:spMkLst>
        </pc:spChg>
        <pc:spChg chg="add mod">
          <ac:chgData name="MARCO BORRELLI" userId="97710cb8-02bc-4bf5-80d3-d3a0eeff624e" providerId="ADAL" clId="{EC415140-3E68-496E-B2DD-EDAA4B0C4828}" dt="2021-11-22T11:03:39.742" v="745" actId="113"/>
          <ac:spMkLst>
            <pc:docMk/>
            <pc:sldMk cId="4280997056" sldId="299"/>
            <ac:spMk id="14" creationId="{CE67D7C0-F84F-482D-BAF0-A349A51B0315}"/>
          </ac:spMkLst>
        </pc:spChg>
        <pc:spChg chg="mod">
          <ac:chgData name="MARCO BORRELLI" userId="97710cb8-02bc-4bf5-80d3-d3a0eeff624e" providerId="ADAL" clId="{EC415140-3E68-496E-B2DD-EDAA4B0C4828}" dt="2021-11-22T11:03:20.482" v="706" actId="20577"/>
          <ac:spMkLst>
            <pc:docMk/>
            <pc:sldMk cId="4280997056" sldId="299"/>
            <ac:spMk id="19" creationId="{EC386D3F-6550-4159-B2EC-1DE2C3CD2B0A}"/>
          </ac:spMkLst>
        </pc:spChg>
        <pc:spChg chg="del">
          <ac:chgData name="MARCO BORRELLI" userId="97710cb8-02bc-4bf5-80d3-d3a0eeff624e" providerId="ADAL" clId="{EC415140-3E68-496E-B2DD-EDAA4B0C4828}" dt="2021-11-22T11:02:13.888" v="689" actId="478"/>
          <ac:spMkLst>
            <pc:docMk/>
            <pc:sldMk cId="4280997056" sldId="299"/>
            <ac:spMk id="20" creationId="{A776B852-4CD7-41DC-AE32-9304C986FB37}"/>
          </ac:spMkLst>
        </pc:spChg>
        <pc:picChg chg="del">
          <ac:chgData name="MARCO BORRELLI" userId="97710cb8-02bc-4bf5-80d3-d3a0eeff624e" providerId="ADAL" clId="{EC415140-3E68-496E-B2DD-EDAA4B0C4828}" dt="2021-11-22T11:02:12.270" v="686" actId="478"/>
          <ac:picMkLst>
            <pc:docMk/>
            <pc:sldMk cId="4280997056" sldId="299"/>
            <ac:picMk id="3" creationId="{692B1E00-2E51-450F-B31F-1F6AAB72D18C}"/>
          </ac:picMkLst>
        </pc:picChg>
        <pc:picChg chg="del">
          <ac:chgData name="MARCO BORRELLI" userId="97710cb8-02bc-4bf5-80d3-d3a0eeff624e" providerId="ADAL" clId="{EC415140-3E68-496E-B2DD-EDAA4B0C4828}" dt="2021-11-22T11:02:13.070" v="688" actId="478"/>
          <ac:picMkLst>
            <pc:docMk/>
            <pc:sldMk cId="4280997056" sldId="299"/>
            <ac:picMk id="6" creationId="{29C12456-CD9A-4117-ABA2-14BDE5929AC4}"/>
          </ac:picMkLst>
        </pc:picChg>
        <pc:picChg chg="del">
          <ac:chgData name="MARCO BORRELLI" userId="97710cb8-02bc-4bf5-80d3-d3a0eeff624e" providerId="ADAL" clId="{EC415140-3E68-496E-B2DD-EDAA4B0C4828}" dt="2021-11-22T11:02:12.662" v="687" actId="478"/>
          <ac:picMkLst>
            <pc:docMk/>
            <pc:sldMk cId="4280997056" sldId="299"/>
            <ac:picMk id="8" creationId="{DE0CC83B-A292-4D71-8004-618561225963}"/>
          </ac:picMkLst>
        </pc:picChg>
        <pc:picChg chg="add mod modCrop">
          <ac:chgData name="MARCO BORRELLI" userId="97710cb8-02bc-4bf5-80d3-d3a0eeff624e" providerId="ADAL" clId="{EC415140-3E68-496E-B2DD-EDAA4B0C4828}" dt="2021-11-22T11:03:03.245" v="700" actId="1076"/>
          <ac:picMkLst>
            <pc:docMk/>
            <pc:sldMk cId="4280997056" sldId="299"/>
            <ac:picMk id="9" creationId="{AD8D64D8-C501-4F7B-A9D9-F48FA0484A51}"/>
          </ac:picMkLst>
        </pc:picChg>
      </pc:sldChg>
      <pc:sldChg chg="addSp delSp modSp add del mod">
        <pc:chgData name="MARCO BORRELLI" userId="97710cb8-02bc-4bf5-80d3-d3a0eeff624e" providerId="ADAL" clId="{EC415140-3E68-496E-B2DD-EDAA4B0C4828}" dt="2021-11-22T11:10:29.996" v="797" actId="47"/>
        <pc:sldMkLst>
          <pc:docMk/>
          <pc:sldMk cId="1258626076" sldId="300"/>
        </pc:sldMkLst>
        <pc:spChg chg="del">
          <ac:chgData name="MARCO BORRELLI" userId="97710cb8-02bc-4bf5-80d3-d3a0eeff624e" providerId="ADAL" clId="{EC415140-3E68-496E-B2DD-EDAA4B0C4828}" dt="2021-11-22T11:06:43.398" v="761" actId="478"/>
          <ac:spMkLst>
            <pc:docMk/>
            <pc:sldMk cId="1258626076" sldId="300"/>
            <ac:spMk id="14" creationId="{CE67D7C0-F84F-482D-BAF0-A349A51B0315}"/>
          </ac:spMkLst>
        </pc:spChg>
        <pc:spChg chg="mod">
          <ac:chgData name="MARCO BORRELLI" userId="97710cb8-02bc-4bf5-80d3-d3a0eeff624e" providerId="ADAL" clId="{EC415140-3E68-496E-B2DD-EDAA4B0C4828}" dt="2021-11-22T11:06:01.910" v="760" actId="20577"/>
          <ac:spMkLst>
            <pc:docMk/>
            <pc:sldMk cId="1258626076" sldId="300"/>
            <ac:spMk id="19" creationId="{EC386D3F-6550-4159-B2EC-1DE2C3CD2B0A}"/>
          </ac:spMkLst>
        </pc:spChg>
        <pc:picChg chg="mod">
          <ac:chgData name="MARCO BORRELLI" userId="97710cb8-02bc-4bf5-80d3-d3a0eeff624e" providerId="ADAL" clId="{EC415140-3E68-496E-B2DD-EDAA4B0C4828}" dt="2021-11-22T11:06:50.702" v="766" actId="1076"/>
          <ac:picMkLst>
            <pc:docMk/>
            <pc:sldMk cId="1258626076" sldId="300"/>
            <ac:picMk id="5" creationId="{00000000-0000-0000-0000-000000000000}"/>
          </ac:picMkLst>
        </pc:picChg>
        <pc:picChg chg="add mod">
          <ac:chgData name="MARCO BORRELLI" userId="97710cb8-02bc-4bf5-80d3-d3a0eeff624e" providerId="ADAL" clId="{EC415140-3E68-496E-B2DD-EDAA4B0C4828}" dt="2021-11-22T11:06:53.475" v="767" actId="1076"/>
          <ac:picMkLst>
            <pc:docMk/>
            <pc:sldMk cId="1258626076" sldId="300"/>
            <ac:picMk id="6" creationId="{CB6A5B9A-D472-4E4C-8064-9EF9C9F8805C}"/>
          </ac:picMkLst>
        </pc:picChg>
        <pc:picChg chg="del">
          <ac:chgData name="MARCO BORRELLI" userId="97710cb8-02bc-4bf5-80d3-d3a0eeff624e" providerId="ADAL" clId="{EC415140-3E68-496E-B2DD-EDAA4B0C4828}" dt="2021-11-22T11:06:45.926" v="762" actId="478"/>
          <ac:picMkLst>
            <pc:docMk/>
            <pc:sldMk cId="1258626076" sldId="300"/>
            <ac:picMk id="9" creationId="{AD8D64D8-C501-4F7B-A9D9-F48FA0484A51}"/>
          </ac:picMkLst>
        </pc:picChg>
      </pc:sldChg>
      <pc:sldChg chg="addSp delSp modSp add mod">
        <pc:chgData name="MARCO BORRELLI" userId="97710cb8-02bc-4bf5-80d3-d3a0eeff624e" providerId="ADAL" clId="{EC415140-3E68-496E-B2DD-EDAA4B0C4828}" dt="2021-11-22T11:09:13.394" v="796" actId="1076"/>
        <pc:sldMkLst>
          <pc:docMk/>
          <pc:sldMk cId="2998235906" sldId="301"/>
        </pc:sldMkLst>
        <pc:spChg chg="mod">
          <ac:chgData name="MARCO BORRELLI" userId="97710cb8-02bc-4bf5-80d3-d3a0eeff624e" providerId="ADAL" clId="{EC415140-3E68-496E-B2DD-EDAA4B0C4828}" dt="2021-11-22T11:07:53.229" v="782" actId="20577"/>
          <ac:spMkLst>
            <pc:docMk/>
            <pc:sldMk cId="2998235906" sldId="301"/>
            <ac:spMk id="2" creationId="{00000000-0000-0000-0000-000000000000}"/>
          </ac:spMkLst>
        </pc:spChg>
        <pc:spChg chg="del">
          <ac:chgData name="MARCO BORRELLI" userId="97710cb8-02bc-4bf5-80d3-d3a0eeff624e" providerId="ADAL" clId="{EC415140-3E68-496E-B2DD-EDAA4B0C4828}" dt="2021-11-22T11:08:48.465" v="785" actId="478"/>
          <ac:spMkLst>
            <pc:docMk/>
            <pc:sldMk cId="2998235906" sldId="301"/>
            <ac:spMk id="3" creationId="{00000000-0000-0000-0000-000000000000}"/>
          </ac:spMkLst>
        </pc:spChg>
        <pc:spChg chg="add del mod">
          <ac:chgData name="MARCO BORRELLI" userId="97710cb8-02bc-4bf5-80d3-d3a0eeff624e" providerId="ADAL" clId="{EC415140-3E68-496E-B2DD-EDAA4B0C4828}" dt="2021-11-22T11:08:54.359" v="786" actId="478"/>
          <ac:spMkLst>
            <pc:docMk/>
            <pc:sldMk cId="2998235906" sldId="301"/>
            <ac:spMk id="5" creationId="{CCC5EAE2-B0E8-4C4C-93AD-C966453EF1D8}"/>
          </ac:spMkLst>
        </pc:spChg>
        <pc:picChg chg="add mod modCrop">
          <ac:chgData name="MARCO BORRELLI" userId="97710cb8-02bc-4bf5-80d3-d3a0eeff624e" providerId="ADAL" clId="{EC415140-3E68-496E-B2DD-EDAA4B0C4828}" dt="2021-11-22T11:09:13.394" v="796" actId="1076"/>
          <ac:picMkLst>
            <pc:docMk/>
            <pc:sldMk cId="2998235906" sldId="301"/>
            <ac:picMk id="8" creationId="{4DC50827-1380-4F5F-A86F-BC992B1998A7}"/>
          </ac:picMkLst>
        </pc:picChg>
        <pc:picChg chg="del">
          <ac:chgData name="MARCO BORRELLI" userId="97710cb8-02bc-4bf5-80d3-d3a0eeff624e" providerId="ADAL" clId="{EC415140-3E68-496E-B2DD-EDAA4B0C4828}" dt="2021-11-22T11:08:45.894" v="783" actId="478"/>
          <ac:picMkLst>
            <pc:docMk/>
            <pc:sldMk cId="2998235906" sldId="301"/>
            <ac:picMk id="14" creationId="{C1C7F7C8-BBD2-734A-A508-27B1C5B88857}"/>
          </ac:picMkLst>
        </pc:picChg>
        <pc:picChg chg="del">
          <ac:chgData name="MARCO BORRELLI" userId="97710cb8-02bc-4bf5-80d3-d3a0eeff624e" providerId="ADAL" clId="{EC415140-3E68-496E-B2DD-EDAA4B0C4828}" dt="2021-11-22T11:08:46.221" v="784" actId="478"/>
          <ac:picMkLst>
            <pc:docMk/>
            <pc:sldMk cId="2998235906" sldId="301"/>
            <ac:picMk id="15" creationId="{165907EC-5C36-4244-9456-1332E22EE9E9}"/>
          </ac:picMkLst>
        </pc:picChg>
      </pc:sldChg>
      <pc:sldChg chg="addSp delSp modSp add mod">
        <pc:chgData name="MARCO BORRELLI" userId="97710cb8-02bc-4bf5-80d3-d3a0eeff624e" providerId="ADAL" clId="{EC415140-3E68-496E-B2DD-EDAA4B0C4828}" dt="2021-11-22T11:17:24.507" v="869" actId="1076"/>
        <pc:sldMkLst>
          <pc:docMk/>
          <pc:sldMk cId="2463418491" sldId="302"/>
        </pc:sldMkLst>
        <pc:spChg chg="add del mod">
          <ac:chgData name="MARCO BORRELLI" userId="97710cb8-02bc-4bf5-80d3-d3a0eeff624e" providerId="ADAL" clId="{EC415140-3E68-496E-B2DD-EDAA4B0C4828}" dt="2021-11-22T11:11:29.870" v="803" actId="478"/>
          <ac:spMkLst>
            <pc:docMk/>
            <pc:sldMk cId="2463418491" sldId="302"/>
            <ac:spMk id="3" creationId="{1824F615-AC63-4D03-91A3-4F2417AA69EF}"/>
          </ac:spMkLst>
        </pc:spChg>
        <pc:spChg chg="add mod">
          <ac:chgData name="MARCO BORRELLI" userId="97710cb8-02bc-4bf5-80d3-d3a0eeff624e" providerId="ADAL" clId="{EC415140-3E68-496E-B2DD-EDAA4B0C4828}" dt="2021-11-22T11:11:27.123" v="802"/>
          <ac:spMkLst>
            <pc:docMk/>
            <pc:sldMk cId="2463418491" sldId="302"/>
            <ac:spMk id="8" creationId="{C6A7AA41-A0EF-47C1-84CE-169044C9A1EE}"/>
          </ac:spMkLst>
        </pc:spChg>
        <pc:spChg chg="add mod">
          <ac:chgData name="MARCO BORRELLI" userId="97710cb8-02bc-4bf5-80d3-d3a0eeff624e" providerId="ADAL" clId="{EC415140-3E68-496E-B2DD-EDAA4B0C4828}" dt="2021-11-22T11:17:24.507" v="869" actId="1076"/>
          <ac:spMkLst>
            <pc:docMk/>
            <pc:sldMk cId="2463418491" sldId="302"/>
            <ac:spMk id="12" creationId="{9D28280F-0E7E-4D42-9F30-3D864C83B181}"/>
          </ac:spMkLst>
        </pc:spChg>
        <pc:spChg chg="del">
          <ac:chgData name="MARCO BORRELLI" userId="97710cb8-02bc-4bf5-80d3-d3a0eeff624e" providerId="ADAL" clId="{EC415140-3E68-496E-B2DD-EDAA4B0C4828}" dt="2021-11-22T11:11:26.278" v="801" actId="478"/>
          <ac:spMkLst>
            <pc:docMk/>
            <pc:sldMk cId="2463418491" sldId="302"/>
            <ac:spMk id="14" creationId="{CE67D7C0-F84F-482D-BAF0-A349A51B0315}"/>
          </ac:spMkLst>
        </pc:spChg>
        <pc:spChg chg="del">
          <ac:chgData name="MARCO BORRELLI" userId="97710cb8-02bc-4bf5-80d3-d3a0eeff624e" providerId="ADAL" clId="{EC415140-3E68-496E-B2DD-EDAA4B0C4828}" dt="2021-11-22T11:11:25.192" v="800" actId="478"/>
          <ac:spMkLst>
            <pc:docMk/>
            <pc:sldMk cId="2463418491" sldId="302"/>
            <ac:spMk id="19" creationId="{EC386D3F-6550-4159-B2EC-1DE2C3CD2B0A}"/>
          </ac:spMkLst>
        </pc:spChg>
        <pc:picChg chg="mod modCrop">
          <ac:chgData name="MARCO BORRELLI" userId="97710cb8-02bc-4bf5-80d3-d3a0eeff624e" providerId="ADAL" clId="{EC415140-3E68-496E-B2DD-EDAA4B0C4828}" dt="2021-11-22T11:15:44.439" v="810" actId="14826"/>
          <ac:picMkLst>
            <pc:docMk/>
            <pc:sldMk cId="2463418491" sldId="302"/>
            <ac:picMk id="5" creationId="{00000000-0000-0000-0000-000000000000}"/>
          </ac:picMkLst>
        </pc:picChg>
        <pc:picChg chg="del">
          <ac:chgData name="MARCO BORRELLI" userId="97710cb8-02bc-4bf5-80d3-d3a0eeff624e" providerId="ADAL" clId="{EC415140-3E68-496E-B2DD-EDAA4B0C4828}" dt="2021-11-22T11:11:22.781" v="799" actId="478"/>
          <ac:picMkLst>
            <pc:docMk/>
            <pc:sldMk cId="2463418491" sldId="302"/>
            <ac:picMk id="9" creationId="{AD8D64D8-C501-4F7B-A9D9-F48FA0484A51}"/>
          </ac:picMkLst>
        </pc:picChg>
        <pc:picChg chg="add mod">
          <ac:chgData name="MARCO BORRELLI" userId="97710cb8-02bc-4bf5-80d3-d3a0eeff624e" providerId="ADAL" clId="{EC415140-3E68-496E-B2DD-EDAA4B0C4828}" dt="2021-11-22T11:11:27.123" v="802"/>
          <ac:picMkLst>
            <pc:docMk/>
            <pc:sldMk cId="2463418491" sldId="302"/>
            <ac:picMk id="10" creationId="{1F7D4BEB-1EDB-4D83-A04F-8A00524FE8DB}"/>
          </ac:picMkLst>
        </pc:picChg>
        <pc:picChg chg="add mod">
          <ac:chgData name="MARCO BORRELLI" userId="97710cb8-02bc-4bf5-80d3-d3a0eeff624e" providerId="ADAL" clId="{EC415140-3E68-496E-B2DD-EDAA4B0C4828}" dt="2021-11-22T11:11:27.123" v="802"/>
          <ac:picMkLst>
            <pc:docMk/>
            <pc:sldMk cId="2463418491" sldId="302"/>
            <ac:picMk id="11" creationId="{ECC77C41-4A51-4794-8ECC-6E34BC1D98FF}"/>
          </ac:picMkLst>
        </pc:picChg>
      </pc:sldChg>
    </pc:docChg>
  </pc:docChgLst>
  <pc:docChgLst>
    <pc:chgData name="GERARDO MARTINO" userId="S::g.martino11@studenti.unisa.it::27c34b0a-8db3-4944-b5d9-5abd56b845f4" providerId="AD" clId="Web-{CE5FCAA7-FB60-FAC3-D3F8-67B38731B9EF}"/>
    <pc:docChg chg="modSld">
      <pc:chgData name="GERARDO MARTINO" userId="S::g.martino11@studenti.unisa.it::27c34b0a-8db3-4944-b5d9-5abd56b845f4" providerId="AD" clId="Web-{CE5FCAA7-FB60-FAC3-D3F8-67B38731B9EF}" dt="2021-11-22T10:06:21.557" v="137" actId="20577"/>
      <pc:docMkLst>
        <pc:docMk/>
      </pc:docMkLst>
      <pc:sldChg chg="modSp">
        <pc:chgData name="GERARDO MARTINO" userId="S::g.martino11@studenti.unisa.it::27c34b0a-8db3-4944-b5d9-5abd56b845f4" providerId="AD" clId="Web-{CE5FCAA7-FB60-FAC3-D3F8-67B38731B9EF}" dt="2021-11-22T10:04:38.883" v="90" actId="20577"/>
        <pc:sldMkLst>
          <pc:docMk/>
          <pc:sldMk cId="1380595573" sldId="257"/>
        </pc:sldMkLst>
        <pc:spChg chg="mod">
          <ac:chgData name="GERARDO MARTINO" userId="S::g.martino11@studenti.unisa.it::27c34b0a-8db3-4944-b5d9-5abd56b845f4" providerId="AD" clId="Web-{CE5FCAA7-FB60-FAC3-D3F8-67B38731B9EF}" dt="2021-11-22T10:04:38.883" v="90" actId="20577"/>
          <ac:spMkLst>
            <pc:docMk/>
            <pc:sldMk cId="1380595573" sldId="257"/>
            <ac:spMk id="19" creationId="{EC386D3F-6550-4159-B2EC-1DE2C3CD2B0A}"/>
          </ac:spMkLst>
        </pc:spChg>
      </pc:sldChg>
      <pc:sldChg chg="modSp">
        <pc:chgData name="GERARDO MARTINO" userId="S::g.martino11@studenti.unisa.it::27c34b0a-8db3-4944-b5d9-5abd56b845f4" providerId="AD" clId="Web-{CE5FCAA7-FB60-FAC3-D3F8-67B38731B9EF}" dt="2021-11-22T09:56:04.467" v="84" actId="20577"/>
        <pc:sldMkLst>
          <pc:docMk/>
          <pc:sldMk cId="3771878441" sldId="284"/>
        </pc:sldMkLst>
        <pc:spChg chg="mod">
          <ac:chgData name="GERARDO MARTINO" userId="S::g.martino11@studenti.unisa.it::27c34b0a-8db3-4944-b5d9-5abd56b845f4" providerId="AD" clId="Web-{CE5FCAA7-FB60-FAC3-D3F8-67B38731B9EF}" dt="2021-11-22T09:55:31.998" v="43" actId="20577"/>
          <ac:spMkLst>
            <pc:docMk/>
            <pc:sldMk cId="3771878441" sldId="284"/>
            <ac:spMk id="2" creationId="{90B201FD-DAD4-4ABB-9C35-51DB6BC9EAC6}"/>
          </ac:spMkLst>
        </pc:spChg>
        <pc:spChg chg="mod">
          <ac:chgData name="GERARDO MARTINO" userId="S::g.martino11@studenti.unisa.it::27c34b0a-8db3-4944-b5d9-5abd56b845f4" providerId="AD" clId="Web-{CE5FCAA7-FB60-FAC3-D3F8-67B38731B9EF}" dt="2021-11-22T09:56:04.467" v="84" actId="20577"/>
          <ac:spMkLst>
            <pc:docMk/>
            <pc:sldMk cId="3771878441" sldId="284"/>
            <ac:spMk id="3" creationId="{352FE0B5-CE88-4E94-971E-2DBDB96099E9}"/>
          </ac:spMkLst>
        </pc:spChg>
      </pc:sldChg>
      <pc:sldChg chg="modSp">
        <pc:chgData name="GERARDO MARTINO" userId="S::g.martino11@studenti.unisa.it::27c34b0a-8db3-4944-b5d9-5abd56b845f4" providerId="AD" clId="Web-{CE5FCAA7-FB60-FAC3-D3F8-67B38731B9EF}" dt="2021-11-22T10:05:52.385" v="111" actId="20577"/>
        <pc:sldMkLst>
          <pc:docMk/>
          <pc:sldMk cId="3007135521" sldId="285"/>
        </pc:sldMkLst>
        <pc:spChg chg="mod">
          <ac:chgData name="GERARDO MARTINO" userId="S::g.martino11@studenti.unisa.it::27c34b0a-8db3-4944-b5d9-5abd56b845f4" providerId="AD" clId="Web-{CE5FCAA7-FB60-FAC3-D3F8-67B38731B9EF}" dt="2021-11-22T10:05:52.385" v="111" actId="20577"/>
          <ac:spMkLst>
            <pc:docMk/>
            <pc:sldMk cId="3007135521" sldId="285"/>
            <ac:spMk id="19" creationId="{EC386D3F-6550-4159-B2EC-1DE2C3CD2B0A}"/>
          </ac:spMkLst>
        </pc:spChg>
      </pc:sldChg>
      <pc:sldChg chg="modSp">
        <pc:chgData name="GERARDO MARTINO" userId="S::g.martino11@studenti.unisa.it::27c34b0a-8db3-4944-b5d9-5abd56b845f4" providerId="AD" clId="Web-{CE5FCAA7-FB60-FAC3-D3F8-67B38731B9EF}" dt="2021-11-22T10:06:21.557" v="137" actId="20577"/>
        <pc:sldMkLst>
          <pc:docMk/>
          <pc:sldMk cId="971436117" sldId="287"/>
        </pc:sldMkLst>
        <pc:spChg chg="mod">
          <ac:chgData name="GERARDO MARTINO" userId="S::g.martino11@studenti.unisa.it::27c34b0a-8db3-4944-b5d9-5abd56b845f4" providerId="AD" clId="Web-{CE5FCAA7-FB60-FAC3-D3F8-67B38731B9EF}" dt="2021-11-22T10:06:21.557" v="137" actId="20577"/>
          <ac:spMkLst>
            <pc:docMk/>
            <pc:sldMk cId="971436117" sldId="287"/>
            <ac:spMk id="2" creationId="{00000000-0000-0000-0000-000000000000}"/>
          </ac:spMkLst>
        </pc:spChg>
      </pc:sldChg>
      <pc:sldChg chg="modSp">
        <pc:chgData name="GERARDO MARTINO" userId="S::g.martino11@studenti.unisa.it::27c34b0a-8db3-4944-b5d9-5abd56b845f4" providerId="AD" clId="Web-{CE5FCAA7-FB60-FAC3-D3F8-67B38731B9EF}" dt="2021-11-22T09:54:55.013" v="4" actId="20577"/>
        <pc:sldMkLst>
          <pc:docMk/>
          <pc:sldMk cId="1853597237" sldId="290"/>
        </pc:sldMkLst>
        <pc:spChg chg="mod">
          <ac:chgData name="GERARDO MARTINO" userId="S::g.martino11@studenti.unisa.it::27c34b0a-8db3-4944-b5d9-5abd56b845f4" providerId="AD" clId="Web-{CE5FCAA7-FB60-FAC3-D3F8-67B38731B9EF}" dt="2021-11-22T09:54:55.013" v="4" actId="20577"/>
          <ac:spMkLst>
            <pc:docMk/>
            <pc:sldMk cId="1853597237" sldId="290"/>
            <ac:spMk id="2" creationId="{00000000-0000-0000-0000-000000000000}"/>
          </ac:spMkLst>
        </pc:spChg>
      </pc:sldChg>
    </pc:docChg>
  </pc:docChgLst>
  <pc:docChgLst>
    <pc:chgData name="ALESSIO AMBRUOSO" userId="2ad55907-b676-4d22-91c9-4f23dd800748" providerId="ADAL" clId="{5EC875E0-3E32-4881-B20A-4E8291F58FD3}"/>
    <pc:docChg chg="undo custSel modSld modMainMaster">
      <pc:chgData name="ALESSIO AMBRUOSO" userId="2ad55907-b676-4d22-91c9-4f23dd800748" providerId="ADAL" clId="{5EC875E0-3E32-4881-B20A-4E8291F58FD3}" dt="2021-11-23T09:25:46.551" v="1881" actId="14826"/>
      <pc:docMkLst>
        <pc:docMk/>
      </pc:docMkLst>
      <pc:sldChg chg="modSp mod">
        <pc:chgData name="ALESSIO AMBRUOSO" userId="2ad55907-b676-4d22-91c9-4f23dd800748" providerId="ADAL" clId="{5EC875E0-3E32-4881-B20A-4E8291F58FD3}" dt="2021-11-22T17:16:06.374" v="1792" actId="20577"/>
        <pc:sldMkLst>
          <pc:docMk/>
          <pc:sldMk cId="1380595573" sldId="257"/>
        </pc:sldMkLst>
        <pc:spChg chg="mod">
          <ac:chgData name="ALESSIO AMBRUOSO" userId="2ad55907-b676-4d22-91c9-4f23dd800748" providerId="ADAL" clId="{5EC875E0-3E32-4881-B20A-4E8291F58FD3}" dt="2021-11-22T17:16:06.374" v="1792" actId="20577"/>
          <ac:spMkLst>
            <pc:docMk/>
            <pc:sldMk cId="1380595573" sldId="257"/>
            <ac:spMk id="20" creationId="{A776B852-4CD7-41DC-AE32-9304C986FB37}"/>
          </ac:spMkLst>
        </pc:spChg>
        <pc:picChg chg="mod">
          <ac:chgData name="ALESSIO AMBRUOSO" userId="2ad55907-b676-4d22-91c9-4f23dd800748" providerId="ADAL" clId="{5EC875E0-3E32-4881-B20A-4E8291F58FD3}" dt="2021-11-22T15:56:58.690" v="42"/>
          <ac:picMkLst>
            <pc:docMk/>
            <pc:sldMk cId="1380595573" sldId="257"/>
            <ac:picMk id="5" creationId="{00000000-0000-0000-0000-000000000000}"/>
          </ac:picMkLst>
        </pc:picChg>
      </pc:sldChg>
      <pc:sldChg chg="modTransition">
        <pc:chgData name="ALESSIO AMBRUOSO" userId="2ad55907-b676-4d22-91c9-4f23dd800748" providerId="ADAL" clId="{5EC875E0-3E32-4881-B20A-4E8291F58FD3}" dt="2021-11-22T15:56:58.690" v="42"/>
        <pc:sldMkLst>
          <pc:docMk/>
          <pc:sldMk cId="0" sldId="261"/>
        </pc:sldMkLst>
      </pc:sldChg>
      <pc:sldChg chg="modSp mod">
        <pc:chgData name="ALESSIO AMBRUOSO" userId="2ad55907-b676-4d22-91c9-4f23dd800748" providerId="ADAL" clId="{5EC875E0-3E32-4881-B20A-4E8291F58FD3}" dt="2021-11-22T17:17:46.434" v="1878"/>
        <pc:sldMkLst>
          <pc:docMk/>
          <pc:sldMk cId="3007135521" sldId="285"/>
        </pc:sldMkLst>
        <pc:spChg chg="mod">
          <ac:chgData name="ALESSIO AMBRUOSO" userId="2ad55907-b676-4d22-91c9-4f23dd800748" providerId="ADAL" clId="{5EC875E0-3E32-4881-B20A-4E8291F58FD3}" dt="2021-11-22T17:17:46.434" v="1878"/>
          <ac:spMkLst>
            <pc:docMk/>
            <pc:sldMk cId="3007135521" sldId="285"/>
            <ac:spMk id="20" creationId="{A776B852-4CD7-41DC-AE32-9304C986FB37}"/>
          </ac:spMkLst>
        </pc:spChg>
        <pc:picChg chg="mod">
          <ac:chgData name="ALESSIO AMBRUOSO" userId="2ad55907-b676-4d22-91c9-4f23dd800748" providerId="ADAL" clId="{5EC875E0-3E32-4881-B20A-4E8291F58FD3}" dt="2021-11-22T15:56:58.690" v="42"/>
          <ac:picMkLst>
            <pc:docMk/>
            <pc:sldMk cId="3007135521" sldId="285"/>
            <ac:picMk id="5" creationId="{00000000-0000-0000-0000-000000000000}"/>
          </ac:picMkLst>
        </pc:picChg>
      </pc:sldChg>
      <pc:sldChg chg="modSp mod modNotesTx">
        <pc:chgData name="ALESSIO AMBRUOSO" userId="2ad55907-b676-4d22-91c9-4f23dd800748" providerId="ADAL" clId="{5EC875E0-3E32-4881-B20A-4E8291F58FD3}" dt="2021-11-22T16:32:25.542" v="676" actId="20577"/>
        <pc:sldMkLst>
          <pc:docMk/>
          <pc:sldMk cId="2106661721" sldId="293"/>
        </pc:sldMkLst>
        <pc:spChg chg="mod">
          <ac:chgData name="ALESSIO AMBRUOSO" userId="2ad55907-b676-4d22-91c9-4f23dd800748" providerId="ADAL" clId="{5EC875E0-3E32-4881-B20A-4E8291F58FD3}" dt="2021-11-22T15:56:58.690" v="42"/>
          <ac:spMkLst>
            <pc:docMk/>
            <pc:sldMk cId="2106661721" sldId="293"/>
            <ac:spMk id="19" creationId="{EC386D3F-6550-4159-B2EC-1DE2C3CD2B0A}"/>
          </ac:spMkLst>
        </pc:spChg>
        <pc:spChg chg="mod">
          <ac:chgData name="ALESSIO AMBRUOSO" userId="2ad55907-b676-4d22-91c9-4f23dd800748" providerId="ADAL" clId="{5EC875E0-3E32-4881-B20A-4E8291F58FD3}" dt="2021-11-22T15:56:58.690" v="42"/>
          <ac:spMkLst>
            <pc:docMk/>
            <pc:sldMk cId="2106661721" sldId="293"/>
            <ac:spMk id="20" creationId="{A776B852-4CD7-41DC-AE32-9304C986FB37}"/>
          </ac:spMkLst>
        </pc:spChg>
        <pc:picChg chg="mod">
          <ac:chgData name="ALESSIO AMBRUOSO" userId="2ad55907-b676-4d22-91c9-4f23dd800748" providerId="ADAL" clId="{5EC875E0-3E32-4881-B20A-4E8291F58FD3}" dt="2021-11-22T15:56:58.690" v="42"/>
          <ac:picMkLst>
            <pc:docMk/>
            <pc:sldMk cId="2106661721" sldId="293"/>
            <ac:picMk id="5" creationId="{00000000-0000-0000-0000-000000000000}"/>
          </ac:picMkLst>
        </pc:picChg>
      </pc:sldChg>
      <pc:sldChg chg="delSp modTransition delDesignElem">
        <pc:chgData name="ALESSIO AMBRUOSO" userId="2ad55907-b676-4d22-91c9-4f23dd800748" providerId="ADAL" clId="{5EC875E0-3E32-4881-B20A-4E8291F58FD3}" dt="2021-11-22T15:58:38.587" v="52"/>
        <pc:sldMkLst>
          <pc:docMk/>
          <pc:sldMk cId="2622261199" sldId="294"/>
        </pc:sldMkLst>
        <pc:spChg chg="del">
          <ac:chgData name="ALESSIO AMBRUOSO" userId="2ad55907-b676-4d22-91c9-4f23dd800748" providerId="ADAL" clId="{5EC875E0-3E32-4881-B20A-4E8291F58FD3}" dt="2021-11-22T15:58:38.587" v="52"/>
          <ac:spMkLst>
            <pc:docMk/>
            <pc:sldMk cId="2622261199" sldId="294"/>
            <ac:spMk id="10" creationId="{0671A8AE-40A1-4631-A6B8-581AFF065482}"/>
          </ac:spMkLst>
        </pc:spChg>
        <pc:spChg chg="del">
          <ac:chgData name="ALESSIO AMBRUOSO" userId="2ad55907-b676-4d22-91c9-4f23dd800748" providerId="ADAL" clId="{5EC875E0-3E32-4881-B20A-4E8291F58FD3}" dt="2021-11-22T15:58:38.587" v="52"/>
          <ac:spMkLst>
            <pc:docMk/>
            <pc:sldMk cId="2622261199" sldId="294"/>
            <ac:spMk id="12" creationId="{AB58EF07-17C2-48CF-ABB0-EEF1F17CB8F0}"/>
          </ac:spMkLst>
        </pc:spChg>
        <pc:spChg chg="del">
          <ac:chgData name="ALESSIO AMBRUOSO" userId="2ad55907-b676-4d22-91c9-4f23dd800748" providerId="ADAL" clId="{5EC875E0-3E32-4881-B20A-4E8291F58FD3}" dt="2021-11-22T15:58:38.587" v="52"/>
          <ac:spMkLst>
            <pc:docMk/>
            <pc:sldMk cId="2622261199" sldId="294"/>
            <ac:spMk id="14" creationId="{AF2F604E-43BE-4DC3-B983-E071523364F8}"/>
          </ac:spMkLst>
        </pc:spChg>
        <pc:spChg chg="del">
          <ac:chgData name="ALESSIO AMBRUOSO" userId="2ad55907-b676-4d22-91c9-4f23dd800748" providerId="ADAL" clId="{5EC875E0-3E32-4881-B20A-4E8291F58FD3}" dt="2021-11-22T15:58:38.587" v="52"/>
          <ac:spMkLst>
            <pc:docMk/>
            <pc:sldMk cId="2622261199" sldId="294"/>
            <ac:spMk id="16" creationId="{08C9B587-E65E-4B52-B37C-ABEBB6E87928}"/>
          </ac:spMkLst>
        </pc:spChg>
      </pc:sldChg>
      <pc:sldChg chg="modTransition">
        <pc:chgData name="ALESSIO AMBRUOSO" userId="2ad55907-b676-4d22-91c9-4f23dd800748" providerId="ADAL" clId="{5EC875E0-3E32-4881-B20A-4E8291F58FD3}" dt="2021-11-22T15:56:58.690" v="42"/>
        <pc:sldMkLst>
          <pc:docMk/>
          <pc:sldMk cId="3815127614" sldId="297"/>
        </pc:sldMkLst>
      </pc:sldChg>
      <pc:sldChg chg="modTransition">
        <pc:chgData name="ALESSIO AMBRUOSO" userId="2ad55907-b676-4d22-91c9-4f23dd800748" providerId="ADAL" clId="{5EC875E0-3E32-4881-B20A-4E8291F58FD3}" dt="2021-11-22T15:56:58.690" v="42"/>
        <pc:sldMkLst>
          <pc:docMk/>
          <pc:sldMk cId="1157118678" sldId="298"/>
        </pc:sldMkLst>
      </pc:sldChg>
      <pc:sldChg chg="modSp modNotesTx">
        <pc:chgData name="ALESSIO AMBRUOSO" userId="2ad55907-b676-4d22-91c9-4f23dd800748" providerId="ADAL" clId="{5EC875E0-3E32-4881-B20A-4E8291F58FD3}" dt="2021-11-22T16:37:50.156" v="1736" actId="20577"/>
        <pc:sldMkLst>
          <pc:docMk/>
          <pc:sldMk cId="4280997056" sldId="299"/>
        </pc:sldMkLst>
        <pc:picChg chg="mod">
          <ac:chgData name="ALESSIO AMBRUOSO" userId="2ad55907-b676-4d22-91c9-4f23dd800748" providerId="ADAL" clId="{5EC875E0-3E32-4881-B20A-4E8291F58FD3}" dt="2021-11-22T15:56:58.690" v="42"/>
          <ac:picMkLst>
            <pc:docMk/>
            <pc:sldMk cId="4280997056" sldId="299"/>
            <ac:picMk id="5" creationId="{00000000-0000-0000-0000-000000000000}"/>
          </ac:picMkLst>
        </pc:picChg>
      </pc:sldChg>
      <pc:sldChg chg="addSp delSp modSp mod modTransition setBg modClrScheme delDesignElem chgLayout">
        <pc:chgData name="ALESSIO AMBRUOSO" userId="2ad55907-b676-4d22-91c9-4f23dd800748" providerId="ADAL" clId="{5EC875E0-3E32-4881-B20A-4E8291F58FD3}" dt="2021-11-22T15:59:55.736" v="74" actId="14100"/>
        <pc:sldMkLst>
          <pc:docMk/>
          <pc:sldMk cId="2998235906" sldId="301"/>
        </pc:sldMkLst>
        <pc:spChg chg="mod ord">
          <ac:chgData name="ALESSIO AMBRUOSO" userId="2ad55907-b676-4d22-91c9-4f23dd800748" providerId="ADAL" clId="{5EC875E0-3E32-4881-B20A-4E8291F58FD3}" dt="2021-11-22T15:58:43.253" v="54" actId="26606"/>
          <ac:spMkLst>
            <pc:docMk/>
            <pc:sldMk cId="2998235906" sldId="301"/>
            <ac:spMk id="2" creationId="{00000000-0000-0000-0000-000000000000}"/>
          </ac:spMkLst>
        </pc:spChg>
        <pc:spChg chg="add del mod">
          <ac:chgData name="ALESSIO AMBRUOSO" userId="2ad55907-b676-4d22-91c9-4f23dd800748" providerId="ADAL" clId="{5EC875E0-3E32-4881-B20A-4E8291F58FD3}" dt="2021-11-22T15:56:41.629" v="34" actId="26606"/>
          <ac:spMkLst>
            <pc:docMk/>
            <pc:sldMk cId="2998235906" sldId="301"/>
            <ac:spMk id="10" creationId="{E409B63F-E6DD-4AA0-A7E9-F944169C5E24}"/>
          </ac:spMkLst>
        </pc:spChg>
        <pc:spChg chg="add del">
          <ac:chgData name="ALESSIO AMBRUOSO" userId="2ad55907-b676-4d22-91c9-4f23dd800748" providerId="ADAL" clId="{5EC875E0-3E32-4881-B20A-4E8291F58FD3}" dt="2021-11-22T15:58:11.500" v="48" actId="26606"/>
          <ac:spMkLst>
            <pc:docMk/>
            <pc:sldMk cId="2998235906" sldId="301"/>
            <ac:spMk id="11" creationId="{C3896A03-3945-419A-B66B-4EE266EDD152}"/>
          </ac:spMkLst>
        </pc:spChg>
        <pc:spChg chg="add del">
          <ac:chgData name="ALESSIO AMBRUOSO" userId="2ad55907-b676-4d22-91c9-4f23dd800748" providerId="ADAL" clId="{5EC875E0-3E32-4881-B20A-4E8291F58FD3}" dt="2021-11-22T15:58:11.500" v="48" actId="26606"/>
          <ac:spMkLst>
            <pc:docMk/>
            <pc:sldMk cId="2998235906" sldId="301"/>
            <ac:spMk id="12" creationId="{B34F5AD2-EDBD-4BBD-A55C-EAFFD0C7097A}"/>
          </ac:spMkLst>
        </pc:spChg>
        <pc:spChg chg="add del mod">
          <ac:chgData name="ALESSIO AMBRUOSO" userId="2ad55907-b676-4d22-91c9-4f23dd800748" providerId="ADAL" clId="{5EC875E0-3E32-4881-B20A-4E8291F58FD3}" dt="2021-11-22T15:56:26.041" v="32" actId="26606"/>
          <ac:spMkLst>
            <pc:docMk/>
            <pc:sldMk cId="2998235906" sldId="301"/>
            <ac:spMk id="13" creationId="{E26E7E6C-6454-40E1-9C65-A733B9983888}"/>
          </ac:spMkLst>
        </pc:spChg>
        <pc:spChg chg="add del">
          <ac:chgData name="ALESSIO AMBRUOSO" userId="2ad55907-b676-4d22-91c9-4f23dd800748" providerId="ADAL" clId="{5EC875E0-3E32-4881-B20A-4E8291F58FD3}" dt="2021-11-22T15:58:38.587" v="52"/>
          <ac:spMkLst>
            <pc:docMk/>
            <pc:sldMk cId="2998235906" sldId="301"/>
            <ac:spMk id="17" creationId="{37C89E4B-3C9F-44B9-8B86-D9E3D112D8EC}"/>
          </ac:spMkLst>
        </pc:spChg>
        <pc:spChg chg="add del mod">
          <ac:chgData name="ALESSIO AMBRUOSO" userId="2ad55907-b676-4d22-91c9-4f23dd800748" providerId="ADAL" clId="{5EC875E0-3E32-4881-B20A-4E8291F58FD3}" dt="2021-11-22T15:56:26.040" v="31" actId="26606"/>
          <ac:spMkLst>
            <pc:docMk/>
            <pc:sldMk cId="2998235906" sldId="301"/>
            <ac:spMk id="18" creationId="{88201B4A-5336-406D-9139-3F0F87A61903}"/>
          </ac:spMkLst>
        </pc:spChg>
        <pc:picChg chg="mod ord modCrop">
          <ac:chgData name="ALESSIO AMBRUOSO" userId="2ad55907-b676-4d22-91c9-4f23dd800748" providerId="ADAL" clId="{5EC875E0-3E32-4881-B20A-4E8291F58FD3}" dt="2021-11-22T15:59:55.736" v="74" actId="14100"/>
          <ac:picMkLst>
            <pc:docMk/>
            <pc:sldMk cId="2998235906" sldId="301"/>
            <ac:picMk id="8" creationId="{4DC50827-1380-4F5F-A86F-BC992B1998A7}"/>
          </ac:picMkLst>
        </pc:picChg>
        <pc:cxnChg chg="add del">
          <ac:chgData name="ALESSIO AMBRUOSO" userId="2ad55907-b676-4d22-91c9-4f23dd800748" providerId="ADAL" clId="{5EC875E0-3E32-4881-B20A-4E8291F58FD3}" dt="2021-11-22T15:58:38.587" v="52"/>
          <ac:cxnSpMkLst>
            <pc:docMk/>
            <pc:sldMk cId="2998235906" sldId="301"/>
            <ac:cxnSpMk id="19" creationId="{AA2EAA10-076F-46BD-8F0F-B9A2FB77A85C}"/>
          </ac:cxnSpMkLst>
        </pc:cxnChg>
        <pc:cxnChg chg="add del">
          <ac:chgData name="ALESSIO AMBRUOSO" userId="2ad55907-b676-4d22-91c9-4f23dd800748" providerId="ADAL" clId="{5EC875E0-3E32-4881-B20A-4E8291F58FD3}" dt="2021-11-22T15:58:38.587" v="52"/>
          <ac:cxnSpMkLst>
            <pc:docMk/>
            <pc:sldMk cId="2998235906" sldId="301"/>
            <ac:cxnSpMk id="21" creationId="{D891E407-403B-4764-86C9-33A56D3BCAA3}"/>
          </ac:cxnSpMkLst>
        </pc:cxnChg>
      </pc:sldChg>
      <pc:sldChg chg="modSp">
        <pc:chgData name="ALESSIO AMBRUOSO" userId="2ad55907-b676-4d22-91c9-4f23dd800748" providerId="ADAL" clId="{5EC875E0-3E32-4881-B20A-4E8291F58FD3}" dt="2021-11-22T15:56:58.690" v="42"/>
        <pc:sldMkLst>
          <pc:docMk/>
          <pc:sldMk cId="2463418491" sldId="302"/>
        </pc:sldMkLst>
        <pc:picChg chg="mod">
          <ac:chgData name="ALESSIO AMBRUOSO" userId="2ad55907-b676-4d22-91c9-4f23dd800748" providerId="ADAL" clId="{5EC875E0-3E32-4881-B20A-4E8291F58FD3}" dt="2021-11-22T15:56:58.690" v="42"/>
          <ac:picMkLst>
            <pc:docMk/>
            <pc:sldMk cId="2463418491" sldId="302"/>
            <ac:picMk id="5" creationId="{00000000-0000-0000-0000-000000000000}"/>
          </ac:picMkLst>
        </pc:picChg>
      </pc:sldChg>
      <pc:sldChg chg="modSp modTransition">
        <pc:chgData name="ALESSIO AMBRUOSO" userId="2ad55907-b676-4d22-91c9-4f23dd800748" providerId="ADAL" clId="{5EC875E0-3E32-4881-B20A-4E8291F58FD3}" dt="2021-11-23T09:25:46.551" v="1881" actId="14826"/>
        <pc:sldMkLst>
          <pc:docMk/>
          <pc:sldMk cId="34390866" sldId="303"/>
        </pc:sldMkLst>
        <pc:picChg chg="mod">
          <ac:chgData name="ALESSIO AMBRUOSO" userId="2ad55907-b676-4d22-91c9-4f23dd800748" providerId="ADAL" clId="{5EC875E0-3E32-4881-B20A-4E8291F58FD3}" dt="2021-11-23T09:25:46.551" v="1881" actId="14826"/>
          <ac:picMkLst>
            <pc:docMk/>
            <pc:sldMk cId="34390866" sldId="303"/>
            <ac:picMk id="9" creationId="{4A6AC436-3D95-7548-832B-AC48A45327E8}"/>
          </ac:picMkLst>
        </pc:picChg>
        <pc:picChg chg="mod">
          <ac:chgData name="ALESSIO AMBRUOSO" userId="2ad55907-b676-4d22-91c9-4f23dd800748" providerId="ADAL" clId="{5EC875E0-3E32-4881-B20A-4E8291F58FD3}" dt="2021-11-22T18:17:08.057" v="1880" actId="14826"/>
          <ac:picMkLst>
            <pc:docMk/>
            <pc:sldMk cId="34390866" sldId="303"/>
            <ac:picMk id="10" creationId="{B60BF848-9731-2B40-BE42-C9367A1B8C76}"/>
          </ac:picMkLst>
        </pc:picChg>
      </pc:sldChg>
      <pc:sldChg chg="delSp modSp mod modTransition delDesignElem">
        <pc:chgData name="ALESSIO AMBRUOSO" userId="2ad55907-b676-4d22-91c9-4f23dd800748" providerId="ADAL" clId="{5EC875E0-3E32-4881-B20A-4E8291F58FD3}" dt="2021-11-22T15:58:38.651" v="53" actId="27636"/>
        <pc:sldMkLst>
          <pc:docMk/>
          <pc:sldMk cId="513109200" sldId="304"/>
        </pc:sldMkLst>
        <pc:spChg chg="mod">
          <ac:chgData name="ALESSIO AMBRUOSO" userId="2ad55907-b676-4d22-91c9-4f23dd800748" providerId="ADAL" clId="{5EC875E0-3E32-4881-B20A-4E8291F58FD3}" dt="2021-11-22T15:58:38.651" v="53" actId="27636"/>
          <ac:spMkLst>
            <pc:docMk/>
            <pc:sldMk cId="513109200" sldId="304"/>
            <ac:spMk id="3" creationId="{352FE0B5-CE88-4E94-971E-2DBDB96099E9}"/>
          </ac:spMkLst>
        </pc:spChg>
        <pc:spChg chg="del">
          <ac:chgData name="ALESSIO AMBRUOSO" userId="2ad55907-b676-4d22-91c9-4f23dd800748" providerId="ADAL" clId="{5EC875E0-3E32-4881-B20A-4E8291F58FD3}" dt="2021-11-22T15:58:38.587" v="52"/>
          <ac:spMkLst>
            <pc:docMk/>
            <pc:sldMk cId="513109200" sldId="304"/>
            <ac:spMk id="10" creationId="{0671A8AE-40A1-4631-A6B8-581AFF065482}"/>
          </ac:spMkLst>
        </pc:spChg>
        <pc:spChg chg="del">
          <ac:chgData name="ALESSIO AMBRUOSO" userId="2ad55907-b676-4d22-91c9-4f23dd800748" providerId="ADAL" clId="{5EC875E0-3E32-4881-B20A-4E8291F58FD3}" dt="2021-11-22T15:58:38.587" v="52"/>
          <ac:spMkLst>
            <pc:docMk/>
            <pc:sldMk cId="513109200" sldId="304"/>
            <ac:spMk id="12" creationId="{AB58EF07-17C2-48CF-ABB0-EEF1F17CB8F0}"/>
          </ac:spMkLst>
        </pc:spChg>
        <pc:spChg chg="del">
          <ac:chgData name="ALESSIO AMBRUOSO" userId="2ad55907-b676-4d22-91c9-4f23dd800748" providerId="ADAL" clId="{5EC875E0-3E32-4881-B20A-4E8291F58FD3}" dt="2021-11-22T15:58:38.587" v="52"/>
          <ac:spMkLst>
            <pc:docMk/>
            <pc:sldMk cId="513109200" sldId="304"/>
            <ac:spMk id="14" creationId="{AF2F604E-43BE-4DC3-B983-E071523364F8}"/>
          </ac:spMkLst>
        </pc:spChg>
        <pc:spChg chg="del">
          <ac:chgData name="ALESSIO AMBRUOSO" userId="2ad55907-b676-4d22-91c9-4f23dd800748" providerId="ADAL" clId="{5EC875E0-3E32-4881-B20A-4E8291F58FD3}" dt="2021-11-22T15:58:38.587" v="52"/>
          <ac:spMkLst>
            <pc:docMk/>
            <pc:sldMk cId="513109200" sldId="304"/>
            <ac:spMk id="16" creationId="{08C9B587-E65E-4B52-B37C-ABEBB6E87928}"/>
          </ac:spMkLst>
        </pc:spChg>
      </pc:sldChg>
      <pc:sldMasterChg chg="modSldLayout">
        <pc:chgData name="ALESSIO AMBRUOSO" userId="2ad55907-b676-4d22-91c9-4f23dd800748" providerId="ADAL" clId="{5EC875E0-3E32-4881-B20A-4E8291F58FD3}" dt="2021-11-22T15:56:58.690" v="42"/>
        <pc:sldMasterMkLst>
          <pc:docMk/>
          <pc:sldMasterMk cId="1392758447" sldId="2147483674"/>
        </pc:sldMasterMkLst>
        <pc:sldLayoutChg chg="addSp delSp">
          <pc:chgData name="ALESSIO AMBRUOSO" userId="2ad55907-b676-4d22-91c9-4f23dd800748" providerId="ADAL" clId="{5EC875E0-3E32-4881-B20A-4E8291F58FD3}" dt="2021-11-22T15:56:58.690" v="42"/>
          <pc:sldLayoutMkLst>
            <pc:docMk/>
            <pc:sldMasterMk cId="1392758447" sldId="2147483674"/>
            <pc:sldLayoutMk cId="516476325" sldId="2147483700"/>
          </pc:sldLayoutMkLst>
          <pc:spChg chg="add del">
            <ac:chgData name="ALESSIO AMBRUOSO" userId="2ad55907-b676-4d22-91c9-4f23dd800748" providerId="ADAL" clId="{5EC875E0-3E32-4881-B20A-4E8291F58FD3}" dt="2021-11-22T15:56:58.690" v="42"/>
            <ac:spMkLst>
              <pc:docMk/>
              <pc:sldMasterMk cId="1392758447" sldId="2147483674"/>
              <pc:sldLayoutMk cId="516476325" sldId="2147483700"/>
              <ac:spMk id="10" creationId="{00000000-0000-0000-0000-000000000000}"/>
            </ac:spMkLst>
          </pc:spChg>
          <pc:spChg chg="add del">
            <ac:chgData name="ALESSIO AMBRUOSO" userId="2ad55907-b676-4d22-91c9-4f23dd800748" providerId="ADAL" clId="{5EC875E0-3E32-4881-B20A-4E8291F58FD3}" dt="2021-11-22T15:56:58.690" v="42"/>
            <ac:spMkLst>
              <pc:docMk/>
              <pc:sldMasterMk cId="1392758447" sldId="2147483674"/>
              <pc:sldLayoutMk cId="516476325" sldId="2147483700"/>
              <ac:spMk id="11" creationId="{00000000-0000-0000-0000-000000000000}"/>
            </ac:spMkLst>
          </pc:spChg>
          <pc:spChg chg="add del">
            <ac:chgData name="ALESSIO AMBRUOSO" userId="2ad55907-b676-4d22-91c9-4f23dd800748" providerId="ADAL" clId="{5EC875E0-3E32-4881-B20A-4E8291F58FD3}" dt="2021-11-22T15:56:58.690" v="42"/>
            <ac:spMkLst>
              <pc:docMk/>
              <pc:sldMasterMk cId="1392758447" sldId="2147483674"/>
              <pc:sldLayoutMk cId="516476325" sldId="2147483700"/>
              <ac:spMk id="12" creationId="{00000000-0000-0000-0000-000000000000}"/>
            </ac:spMkLst>
          </pc:spChg>
        </pc:sldLayoutChg>
      </pc:sldMasterChg>
    </pc:docChg>
  </pc:docChgLst>
  <pc:docChgLst>
    <pc:chgData name="ROBERTO VENERUSO" userId="e9179fec-e9e5-49f2-9362-d69e57889874" providerId="ADAL" clId="{C4D76351-E122-4060-B79A-BF6F4106FB0A}"/>
    <pc:docChg chg="custSel modSld">
      <pc:chgData name="ROBERTO VENERUSO" userId="e9179fec-e9e5-49f2-9362-d69e57889874" providerId="ADAL" clId="{C4D76351-E122-4060-B79A-BF6F4106FB0A}" dt="2021-11-22T16:42:52.965" v="1635" actId="20577"/>
      <pc:docMkLst>
        <pc:docMk/>
      </pc:docMkLst>
      <pc:sldChg chg="modSp mod modNotesTx">
        <pc:chgData name="ROBERTO VENERUSO" userId="e9179fec-e9e5-49f2-9362-d69e57889874" providerId="ADAL" clId="{C4D76351-E122-4060-B79A-BF6F4106FB0A}" dt="2021-11-22T16:42:52.965" v="1635" actId="20577"/>
        <pc:sldMkLst>
          <pc:docMk/>
          <pc:sldMk cId="1380595573" sldId="257"/>
        </pc:sldMkLst>
        <pc:spChg chg="mod">
          <ac:chgData name="ROBERTO VENERUSO" userId="e9179fec-e9e5-49f2-9362-d69e57889874" providerId="ADAL" clId="{C4D76351-E122-4060-B79A-BF6F4106FB0A}" dt="2021-11-22T16:42:52.965" v="1635" actId="20577"/>
          <ac:spMkLst>
            <pc:docMk/>
            <pc:sldMk cId="1380595573" sldId="257"/>
            <ac:spMk id="19" creationId="{EC386D3F-6550-4159-B2EC-1DE2C3CD2B0A}"/>
          </ac:spMkLst>
        </pc:spChg>
        <pc:spChg chg="mod">
          <ac:chgData name="ROBERTO VENERUSO" userId="e9179fec-e9e5-49f2-9362-d69e57889874" providerId="ADAL" clId="{C4D76351-E122-4060-B79A-BF6F4106FB0A}" dt="2021-11-22T16:26:47.496" v="676" actId="20577"/>
          <ac:spMkLst>
            <pc:docMk/>
            <pc:sldMk cId="1380595573" sldId="257"/>
            <ac:spMk id="20" creationId="{A776B852-4CD7-41DC-AE32-9304C986FB37}"/>
          </ac:spMkLst>
        </pc:spChg>
      </pc:sldChg>
      <pc:sldChg chg="modSp mod modNotesTx">
        <pc:chgData name="ROBERTO VENERUSO" userId="e9179fec-e9e5-49f2-9362-d69e57889874" providerId="ADAL" clId="{C4D76351-E122-4060-B79A-BF6F4106FB0A}" dt="2021-11-22T16:42:47.071" v="1633" actId="20577"/>
        <pc:sldMkLst>
          <pc:docMk/>
          <pc:sldMk cId="0" sldId="261"/>
        </pc:sldMkLst>
        <pc:spChg chg="mod">
          <ac:chgData name="ROBERTO VENERUSO" userId="e9179fec-e9e5-49f2-9362-d69e57889874" providerId="ADAL" clId="{C4D76351-E122-4060-B79A-BF6F4106FB0A}" dt="2021-11-22T15:40:41.830" v="4" actId="20577"/>
          <ac:spMkLst>
            <pc:docMk/>
            <pc:sldMk cId="0" sldId="261"/>
            <ac:spMk id="66" creationId="{421E832D-623B-4947-B20E-09BE29182E61}"/>
          </ac:spMkLst>
        </pc:spChg>
        <pc:spChg chg="mod">
          <ac:chgData name="ROBERTO VENERUSO" userId="e9179fec-e9e5-49f2-9362-d69e57889874" providerId="ADAL" clId="{C4D76351-E122-4060-B79A-BF6F4106FB0A}" dt="2021-11-22T16:33:23.514" v="1365" actId="20577"/>
          <ac:spMkLst>
            <pc:docMk/>
            <pc:sldMk cId="0" sldId="261"/>
            <ac:spMk id="408" creationId="{00000000-0000-0000-0000-000000000000}"/>
          </ac:spMkLst>
        </pc:spChg>
        <pc:spChg chg="mod">
          <ac:chgData name="ROBERTO VENERUSO" userId="e9179fec-e9e5-49f2-9362-d69e57889874" providerId="ADAL" clId="{C4D76351-E122-4060-B79A-BF6F4106FB0A}" dt="2021-11-22T16:42:47.071" v="1633" actId="20577"/>
          <ac:spMkLst>
            <pc:docMk/>
            <pc:sldMk cId="0" sldId="261"/>
            <ac:spMk id="419" creationId="{00000000-0000-0000-0000-000000000000}"/>
          </ac:spMkLst>
        </pc:spChg>
      </pc:sldChg>
      <pc:sldChg chg="modSp mod modNotesTx">
        <pc:chgData name="ROBERTO VENERUSO" userId="e9179fec-e9e5-49f2-9362-d69e57889874" providerId="ADAL" clId="{C4D76351-E122-4060-B79A-BF6F4106FB0A}" dt="2021-11-22T16:34:41.593" v="1469" actId="20577"/>
        <pc:sldMkLst>
          <pc:docMk/>
          <pc:sldMk cId="3007135521" sldId="285"/>
        </pc:sldMkLst>
        <pc:spChg chg="mod">
          <ac:chgData name="ROBERTO VENERUSO" userId="e9179fec-e9e5-49f2-9362-d69e57889874" providerId="ADAL" clId="{C4D76351-E122-4060-B79A-BF6F4106FB0A}" dt="2021-11-22T16:28:43.909" v="1065" actId="27636"/>
          <ac:spMkLst>
            <pc:docMk/>
            <pc:sldMk cId="3007135521" sldId="285"/>
            <ac:spMk id="20" creationId="{A776B852-4CD7-41DC-AE32-9304C986FB37}"/>
          </ac:spMkLst>
        </pc:spChg>
      </pc:sldChg>
      <pc:sldChg chg="modSp mod">
        <pc:chgData name="ROBERTO VENERUSO" userId="e9179fec-e9e5-49f2-9362-d69e57889874" providerId="ADAL" clId="{C4D76351-E122-4060-B79A-BF6F4106FB0A}" dt="2021-11-22T15:59:44.647" v="12" actId="1076"/>
        <pc:sldMkLst>
          <pc:docMk/>
          <pc:sldMk cId="2622261199" sldId="294"/>
        </pc:sldMkLst>
        <pc:spChg chg="mod">
          <ac:chgData name="ROBERTO VENERUSO" userId="e9179fec-e9e5-49f2-9362-d69e57889874" providerId="ADAL" clId="{C4D76351-E122-4060-B79A-BF6F4106FB0A}" dt="2021-11-22T15:59:44.647" v="12" actId="1076"/>
          <ac:spMkLst>
            <pc:docMk/>
            <pc:sldMk cId="2622261199" sldId="294"/>
            <ac:spMk id="2" creationId="{90B201FD-DAD4-4ABB-9C35-51DB6BC9EAC6}"/>
          </ac:spMkLst>
        </pc:spChg>
        <pc:picChg chg="mod">
          <ac:chgData name="ROBERTO VENERUSO" userId="e9179fec-e9e5-49f2-9362-d69e57889874" providerId="ADAL" clId="{C4D76351-E122-4060-B79A-BF6F4106FB0A}" dt="2021-11-22T15:59:36.642" v="10" actId="14100"/>
          <ac:picMkLst>
            <pc:docMk/>
            <pc:sldMk cId="2622261199" sldId="294"/>
            <ac:picMk id="5" creationId="{D5FF0C30-DA71-4979-8775-5AE8F12B391A}"/>
          </ac:picMkLst>
        </pc:picChg>
      </pc:sldChg>
      <pc:sldChg chg="modSp mod modNotesTx">
        <pc:chgData name="ROBERTO VENERUSO" userId="e9179fec-e9e5-49f2-9362-d69e57889874" providerId="ADAL" clId="{C4D76351-E122-4060-B79A-BF6F4106FB0A}" dt="2021-11-22T16:38:26.950" v="1627" actId="20577"/>
        <pc:sldMkLst>
          <pc:docMk/>
          <pc:sldMk cId="513109200" sldId="304"/>
        </pc:sldMkLst>
        <pc:spChg chg="mod">
          <ac:chgData name="ROBERTO VENERUSO" userId="e9179fec-e9e5-49f2-9362-d69e57889874" providerId="ADAL" clId="{C4D76351-E122-4060-B79A-BF6F4106FB0A}" dt="2021-11-22T15:59:55.613" v="13" actId="1076"/>
          <ac:spMkLst>
            <pc:docMk/>
            <pc:sldMk cId="513109200" sldId="304"/>
            <ac:spMk id="2" creationId="{90B201FD-DAD4-4ABB-9C35-51DB6BC9EA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26CE6-2115-466B-9A50-6E6178A82AAC}" type="datetimeFigureOut">
              <a:rPr lang="it-IT" smtClean="0"/>
              <a:t>23/11/2021</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A52FD0-1779-4631-A250-1E8A5A5A6DCA}" type="slidenum">
              <a:rPr lang="it-IT" smtClean="0"/>
              <a:t>‹#›</a:t>
            </a:fld>
            <a:endParaRPr lang="it-IT"/>
          </a:p>
        </p:txBody>
      </p:sp>
    </p:spTree>
    <p:extLst>
      <p:ext uri="{BB962C8B-B14F-4D97-AF65-F5344CB8AC3E}">
        <p14:creationId xmlns:p14="http://schemas.microsoft.com/office/powerpoint/2010/main" val="2672657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3B828-AC18-42A4-8484-456317E5D238}" type="datetimeFigureOut">
              <a:rPr lang="it-IT" noProof="0" smtClean="0"/>
              <a:t>23/11/2021</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4C755-76FB-4C91-8316-00651B93EEF0}" type="slidenum">
              <a:rPr lang="it-IT" noProof="0" smtClean="0"/>
              <a:t>‹#›</a:t>
            </a:fld>
            <a:endParaRPr lang="it-IT" noProof="0"/>
          </a:p>
        </p:txBody>
      </p:sp>
    </p:spTree>
    <p:extLst>
      <p:ext uri="{BB962C8B-B14F-4D97-AF65-F5344CB8AC3E}">
        <p14:creationId xmlns:p14="http://schemas.microsoft.com/office/powerpoint/2010/main" val="38923951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565d7c642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565d7c642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Prima di entrare nel merito dell’idea, brevemente vi introduco l’agenda dove abbiamo come primo step il problema dove descriviamo i problemi principali che hanno portato all’idea dell’applicazione.. l’obiettivo.. I requisiti che durante la fase di raccolta abbiamo sviluppato, il business model dell’applicativo e infine un prototipo delle interfacce per darvi un’idea di quello che sarà l’applicazione.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11</a:t>
            </a:fld>
            <a:endParaRPr lang="it-IT"/>
          </a:p>
        </p:txBody>
      </p:sp>
    </p:spTree>
    <p:extLst>
      <p:ext uri="{BB962C8B-B14F-4D97-AF65-F5344CB8AC3E}">
        <p14:creationId xmlns:p14="http://schemas.microsoft.com/office/powerpoint/2010/main" val="333756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954C755-76FB-4C91-8316-00651B93EEF0}" type="slidenum">
              <a:rPr lang="it-IT" noProof="0" smtClean="0"/>
              <a:t>13</a:t>
            </a:fld>
            <a:endParaRPr lang="it-IT" noProof="0"/>
          </a:p>
        </p:txBody>
      </p:sp>
    </p:spTree>
    <p:extLst>
      <p:ext uri="{BB962C8B-B14F-4D97-AF65-F5344CB8AC3E}">
        <p14:creationId xmlns:p14="http://schemas.microsoft.com/office/powerpoint/2010/main" val="149677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sz="1200" i="1">
                <a:latin typeface="Arial" pitchFamily="34" charset="0"/>
                <a:cs typeface="Arial" pitchFamily="34" charset="0"/>
              </a:rPr>
              <a:t>Il problema principale è l’assenza …. Assicurative e come altri problemi abbiamo .. Tutti problemi che si affrontano nel quotidiano</a:t>
            </a:r>
          </a:p>
        </p:txBody>
      </p:sp>
      <p:sp>
        <p:nvSpPr>
          <p:cNvPr id="4" name="Segnaposto numero diapositiva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B9A179D-2D27-49E2-B022-8EDDA2EFE68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42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a:t>L’obiettivo è quindi quello di creare … soprattutto di semplificare.. Polizza ..  visualizzare lo storico dei pagamenti </a:t>
            </a:r>
            <a:r>
              <a:rPr lang="it-IT" err="1"/>
              <a:t>affinchè</a:t>
            </a:r>
            <a:r>
              <a:rPr lang="it-IT"/>
              <a:t> il cliente e l’agenzia abbiano una visuale migliore dei pagamenti e un’interfaccia user friendly </a:t>
            </a:r>
            <a:r>
              <a:rPr lang="it-IT" err="1"/>
              <a:t>affinchè</a:t>
            </a:r>
            <a:r>
              <a:rPr lang="it-IT"/>
              <a:t> sia l’agenzia che il cliente si possano muovere in modo semplice ed efficace.</a:t>
            </a:r>
          </a:p>
        </p:txBody>
      </p:sp>
      <p:sp>
        <p:nvSpPr>
          <p:cNvPr id="4" name="Segnaposto numero diapositiva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B9A179D-2D27-49E2-B022-8EDDA2EFE68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15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a:t>Salve, sono Ambruoso Alessio e vi parlerò dei requisiti del nostro sistema.</a:t>
            </a:r>
          </a:p>
          <a:p>
            <a:pPr rtl="0"/>
            <a:r>
              <a:rPr lang="it-IT"/>
              <a:t>Per prima cosa vi introduco agli attori del sistema, che sono il cliente, l’agenzi assicurativa e l’amministratore.</a:t>
            </a:r>
          </a:p>
          <a:p>
            <a:pPr rtl="0"/>
            <a:r>
              <a:rPr lang="it-IT"/>
              <a:t>Il cliente è l’utente generico oppure un’azienda che stipula un contratto assicurativo con un’agenzia.</a:t>
            </a:r>
          </a:p>
          <a:p>
            <a:pPr rtl="0"/>
            <a:r>
              <a:rPr lang="it-IT"/>
              <a:t>L’agenzia è l’ente che stipula e vende le polizze ai clienti ed infine l’amministratore è colui che gestisce il sistema e le agenzie assicurative.</a:t>
            </a:r>
          </a:p>
        </p:txBody>
      </p:sp>
      <p:sp>
        <p:nvSpPr>
          <p:cNvPr id="4" name="Segnaposto numero diapositiva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B9A179D-2D27-49E2-B022-8EDDA2EFE68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57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sz="1200" i="0" u="none">
                <a:latin typeface="Arial" pitchFamily="34" charset="0"/>
                <a:cs typeface="Arial" pitchFamily="34" charset="0"/>
              </a:rPr>
              <a:t>Passiamo ora alle principali funzionalità dell’app, per la presentazione non ci siamo focalizzati a presentare tutti i requisiti, ma ci teniamo a presentare almeno i più importanti, quelli riguardanti il pagamento della polizza assicurativa.</a:t>
            </a:r>
          </a:p>
          <a:p>
            <a:pPr rtl="0"/>
            <a:r>
              <a:rPr lang="it-IT" sz="1200" i="0" u="none">
                <a:latin typeface="Arial" pitchFamily="34" charset="0"/>
                <a:cs typeface="Arial" pitchFamily="34" charset="0"/>
              </a:rPr>
              <a:t>Le principali funzionalità sono per l’appunto il pagamento della polizza assicurativa e la visualizzazione dello storico dei pagamenti. Il cliente può effettuare il pagamento e visualizzare lo storico dei pagamenti che lui stesso ha effettuato.</a:t>
            </a:r>
          </a:p>
          <a:p>
            <a:pPr rtl="0"/>
            <a:r>
              <a:rPr lang="it-IT" sz="1200" i="0" u="none">
                <a:latin typeface="Arial" pitchFamily="34" charset="0"/>
                <a:cs typeface="Arial" pitchFamily="34" charset="0"/>
              </a:rPr>
              <a:t>L’agenzia può invece visualizzare lo storico dei pagamenti ricevuti, mentre l’amministratore può visualizzare lo storico dei pagamenti dell’agenzia che gli interessa scegliendola da una lista di agenzie fornitagli.</a:t>
            </a:r>
          </a:p>
          <a:p>
            <a:pPr rtl="0"/>
            <a:endParaRPr lang="it-IT"/>
          </a:p>
        </p:txBody>
      </p:sp>
      <p:sp>
        <p:nvSpPr>
          <p:cNvPr id="4" name="Segnaposto numero diapositiva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B9A179D-2D27-49E2-B022-8EDDA2EFE68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399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
              <a:t>Abbiamo quindi creato il nostro business model canvas, identificando tutti i blocchi che lo compongono, in particolare partendo dal Customer Segment abbiamo identificato le persone fisiche e le piccole e medie imprese come i principali clienti e fruitori del servizio. Quindi abbiamo specificato i servizi che creano valore per il nostro customer segment, come ad esempio semplificare il processo di pagamento e visualizzare lo storico dei pagamenti effettuati. lo studio continua con l'identificazione dei canali comunicazione o punti di contatto (es. agenzia assicurativa, broker e cosi via sono i nostri principali punti di contatto) e quindi le relazioni tra i canali di comunicazione e i clienti (per esempio il supporto clienti attraverso l’applicativo). Nel revenue stream, sono state identificate le funzionalità a cui le agenzie assicurative abbonate al servizio possono fornire tramite, come permettere ai clienti di effettuare il pagamento delle polizze in semplicità e mobilità, la possibilità di avere un applicazione che permetta di centralizzare tutte le polizze stipulate con le diverse agenzie. Sono quindi parte meccanismo di prezzo per catturare valore. Abbiamo quindi identificato le risorse e le attività chiavi come ad esempio il sistema di pagamento in mobilita e autonomia, la personalizzazione dell'applicazione tramite scansione del codice QR ed il registro delle storico pagamenti come punti chiave indispensabili per il corretto funzionamento del servizio e punti di forza. Naturalmente affiancando partner esterni e servizi di terze parti per fare leva, migliorare e aiutare il business model. Infine dopo aver compreso tutta la struttura abbiamo evidenziato i costi per lo sviluppo e manutenzione del servizio, del personale messo a disposizione per le richieste di supporto tecnico e le commissioni per i servizi di terze parti utilizzati nel sistema.</a:t>
            </a:r>
            <a:endParaRPr lang="it-IT">
              <a:cs typeface="Calibri"/>
            </a:endParaRPr>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7</a:t>
            </a:fld>
            <a:endParaRPr lang="it-IT"/>
          </a:p>
        </p:txBody>
      </p:sp>
    </p:spTree>
    <p:extLst>
      <p:ext uri="{BB962C8B-B14F-4D97-AF65-F5344CB8AC3E}">
        <p14:creationId xmlns:p14="http://schemas.microsoft.com/office/powerpoint/2010/main" val="348530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sz="1200" i="1">
                <a:latin typeface="Arial" pitchFamily="34" charset="0"/>
                <a:cs typeface="Arial" pitchFamily="34" charset="0"/>
              </a:rPr>
              <a:t>Per cambiare l'immagine in questa diapositiva, selezionarla ed eliminarla. Quindi fare clic sull'icona Immagini nel segnaposto per inserire l'immagine desiderata.</a:t>
            </a:r>
          </a:p>
          <a:p>
            <a:pPr rtl="0"/>
            <a:endParaRPr lang="it-IT"/>
          </a:p>
        </p:txBody>
      </p:sp>
      <p:sp>
        <p:nvSpPr>
          <p:cNvPr id="4" name="Segnaposto numero diapositiva 3"/>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B9A179D-2D27-49E2-B022-8EDDA2EFE682}"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9276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kern="150">
                <a:effectLst/>
                <a:latin typeface="Liberation Serif"/>
                <a:ea typeface="DejaVu Sans"/>
                <a:cs typeface="DejaVu Sans"/>
              </a:rPr>
              <a:t>RUI: è un codice alfanumerico con cui l’agenzia è identificata presso l’IVASS (Istituto per la vigilanza sulle Assicurazioni);</a:t>
            </a:r>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9</a:t>
            </a:fld>
            <a:endParaRPr lang="it-IT"/>
          </a:p>
        </p:txBody>
      </p:sp>
    </p:spTree>
    <p:extLst>
      <p:ext uri="{BB962C8B-B14F-4D97-AF65-F5344CB8AC3E}">
        <p14:creationId xmlns:p14="http://schemas.microsoft.com/office/powerpoint/2010/main" val="4004408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1B9A179D-2D27-49E2-B022-8EDDA2EFE682}" type="slidenum">
              <a:rPr lang="it-IT" smtClean="0"/>
              <a:t>10</a:t>
            </a:fld>
            <a:endParaRPr lang="it-IT"/>
          </a:p>
        </p:txBody>
      </p:sp>
    </p:spTree>
    <p:extLst>
      <p:ext uri="{BB962C8B-B14F-4D97-AF65-F5344CB8AC3E}">
        <p14:creationId xmlns:p14="http://schemas.microsoft.com/office/powerpoint/2010/main" val="49828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2" name="Figura a mano libera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rtlCol="0" anchor="t" anchorCtr="0" compatLnSpc="1">
            <a:prstTxWarp prst="textNoShape">
              <a:avLst/>
            </a:prstTxWarp>
            <a:noAutofit/>
          </a:bodyPr>
          <a:lstStyle/>
          <a:p>
            <a:pPr rtl="0"/>
            <a:endParaRPr lang="it-IT" sz="1800"/>
          </a:p>
        </p:txBody>
      </p:sp>
      <p:sp>
        <p:nvSpPr>
          <p:cNvPr id="7" name="Figura a mano libera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8" name="Figura a mano libera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2" name="Titolo 1"/>
          <p:cNvSpPr>
            <a:spLocks noGrp="1"/>
          </p:cNvSpPr>
          <p:nvPr>
            <p:ph type="ctrTitle"/>
          </p:nvPr>
        </p:nvSpPr>
        <p:spPr>
          <a:xfrm>
            <a:off x="1295400" y="1873584"/>
            <a:ext cx="6400800" cy="2560320"/>
          </a:xfrm>
        </p:spPr>
        <p:txBody>
          <a:bodyPr rtlCol="0" anchor="b">
            <a:normAutofit/>
          </a:bodyPr>
          <a:lstStyle>
            <a:lvl1pPr algn="l">
              <a:defRPr sz="4000">
                <a:solidFill>
                  <a:schemeClr val="tx1"/>
                </a:solidFill>
              </a:defRPr>
            </a:lvl1pPr>
          </a:lstStyle>
          <a:p>
            <a:pPr rtl="0"/>
            <a:r>
              <a:rPr lang="it-IT"/>
              <a:t>Fare clic per modificare lo stile del titolo dello schema</a:t>
            </a:r>
          </a:p>
        </p:txBody>
      </p:sp>
      <p:sp>
        <p:nvSpPr>
          <p:cNvPr id="3" name="Sottotitolo 2"/>
          <p:cNvSpPr>
            <a:spLocks noGrp="1"/>
          </p:cNvSpPr>
          <p:nvPr>
            <p:ph type="subTitle" idx="1"/>
          </p:nvPr>
        </p:nvSpPr>
        <p:spPr>
          <a:xfrm>
            <a:off x="1295400" y="4572000"/>
            <a:ext cx="6400800" cy="1600200"/>
          </a:xfrm>
        </p:spPr>
        <p:txBody>
          <a:bodyPr rtlCol="0"/>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p>
        </p:txBody>
      </p:sp>
    </p:spTree>
    <p:extLst>
      <p:ext uri="{BB962C8B-B14F-4D97-AF65-F5344CB8AC3E}">
        <p14:creationId xmlns:p14="http://schemas.microsoft.com/office/powerpoint/2010/main" val="1489008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95400" y="255134"/>
            <a:ext cx="9601200" cy="1036850"/>
          </a:xfrm>
        </p:spPr>
        <p:txBody>
          <a:bodyPr rtlCol="0" anchor="b"/>
          <a:lstStyle>
            <a:lvl1pPr>
              <a:defRPr sz="3200"/>
            </a:lvl1pPr>
          </a:lstStyle>
          <a:p>
            <a:pPr rtl="0"/>
            <a:r>
              <a:rPr lang="it-IT"/>
              <a:t>Fare clic per modificare lo stile del titolo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4724400" y="1828801"/>
            <a:ext cx="6172200" cy="4343400"/>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p>
        </p:txBody>
      </p:sp>
      <p:sp>
        <p:nvSpPr>
          <p:cNvPr id="4" name="Segnaposto testo 3"/>
          <p:cNvSpPr>
            <a:spLocks noGrp="1"/>
          </p:cNvSpPr>
          <p:nvPr>
            <p:ph type="body" sz="half" idx="2"/>
          </p:nvPr>
        </p:nvSpPr>
        <p:spPr>
          <a:xfrm>
            <a:off x="1295400" y="1828800"/>
            <a:ext cx="3017520" cy="4343400"/>
          </a:xfrm>
        </p:spPr>
        <p:txBody>
          <a:bodyPr rtlCol="0"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a:t>Aggiungere un piè di pagina</a:t>
            </a:r>
          </a:p>
        </p:txBody>
      </p:sp>
      <p:sp>
        <p:nvSpPr>
          <p:cNvPr id="5" name="Segnaposto data 4"/>
          <p:cNvSpPr>
            <a:spLocks noGrp="1"/>
          </p:cNvSpPr>
          <p:nvPr>
            <p:ph type="dt" sz="half" idx="10"/>
          </p:nvPr>
        </p:nvSpPr>
        <p:spPr/>
        <p:txBody>
          <a:bodyPr rtlCol="0"/>
          <a:lstStyle>
            <a:lvl1pPr>
              <a:defRPr/>
            </a:lvl1pPr>
          </a:lstStyle>
          <a:p>
            <a:fld id="{892E3EB6-D22F-4C30-92FF-42BC827C3541}" type="datetime1">
              <a:rPr lang="it-IT" smtClean="0"/>
              <a:t>23/11/2021</a:t>
            </a:fld>
            <a:endParaRPr lang="it-IT"/>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2374545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Due immagini con didascalie">
    <p:spTree>
      <p:nvGrpSpPr>
        <p:cNvPr id="1" name=""/>
        <p:cNvGrpSpPr/>
        <p:nvPr/>
      </p:nvGrpSpPr>
      <p:grpSpPr>
        <a:xfrm>
          <a:off x="0" y="0"/>
          <a:ext cx="0" cy="0"/>
          <a:chOff x="0" y="0"/>
          <a:chExt cx="0" cy="0"/>
        </a:xfrm>
      </p:grpSpPr>
      <p:sp>
        <p:nvSpPr>
          <p:cNvPr id="9" name="Rettangolo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1" name="Rettangolo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a:p>
        </p:txBody>
      </p:sp>
      <p:sp>
        <p:nvSpPr>
          <p:cNvPr id="12" name="Rettangolo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a:p>
        </p:txBody>
      </p:sp>
      <p:sp>
        <p:nvSpPr>
          <p:cNvPr id="2" name="Titolo 1"/>
          <p:cNvSpPr>
            <a:spLocks noGrp="1"/>
          </p:cNvSpPr>
          <p:nvPr>
            <p:ph type="title"/>
          </p:nvPr>
        </p:nvSpPr>
        <p:spPr>
          <a:xfrm>
            <a:off x="1295400" y="255134"/>
            <a:ext cx="9601200" cy="1036850"/>
          </a:xfrm>
        </p:spPr>
        <p:txBody>
          <a:bodyPr rtlCol="0" anchor="b"/>
          <a:lstStyle>
            <a:lvl1pPr>
              <a:defRPr sz="3200"/>
            </a:lvl1pPr>
          </a:lstStyle>
          <a:p>
            <a:pPr rtl="0"/>
            <a:r>
              <a:rPr lang="it-IT"/>
              <a:t>Fare clic per modificare lo stile del titolo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1298448"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p>
        </p:txBody>
      </p:sp>
      <p:sp>
        <p:nvSpPr>
          <p:cNvPr id="4" name="Segnaposto testo 3"/>
          <p:cNvSpPr>
            <a:spLocks noGrp="1"/>
          </p:cNvSpPr>
          <p:nvPr>
            <p:ph type="body" sz="half" idx="2"/>
          </p:nvPr>
        </p:nvSpPr>
        <p:spPr bwMode="invGray">
          <a:xfrm>
            <a:off x="1371273" y="5333098"/>
            <a:ext cx="4420252" cy="839102"/>
          </a:xfrm>
        </p:spPr>
        <p:txBody>
          <a:bodyPr rtlCol="0"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8" name="Segnaposto immagine 2" descr="Segnaposto vuoto per aggiungere un'immagine. Fare clic sul segnaposto e selezionare l'immagine che si vuole aggiungere"/>
          <p:cNvSpPr>
            <a:spLocks noGrp="1"/>
          </p:cNvSpPr>
          <p:nvPr>
            <p:ph type="pic" idx="13"/>
          </p:nvPr>
        </p:nvSpPr>
        <p:spPr>
          <a:xfrm>
            <a:off x="6324600"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p>
        </p:txBody>
      </p:sp>
      <p:sp>
        <p:nvSpPr>
          <p:cNvPr id="13" name="Segnaposto testo 3"/>
          <p:cNvSpPr>
            <a:spLocks noGrp="1"/>
          </p:cNvSpPr>
          <p:nvPr>
            <p:ph type="body" sz="half" idx="14"/>
          </p:nvPr>
        </p:nvSpPr>
        <p:spPr bwMode="invGray">
          <a:xfrm>
            <a:off x="6412954" y="5333098"/>
            <a:ext cx="4420252" cy="839102"/>
          </a:xfrm>
        </p:spPr>
        <p:txBody>
          <a:bodyPr rtlCol="0"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a:t>Aggiungere un piè di pagina</a:t>
            </a:r>
          </a:p>
        </p:txBody>
      </p:sp>
      <p:sp>
        <p:nvSpPr>
          <p:cNvPr id="5" name="Segnaposto data 4"/>
          <p:cNvSpPr>
            <a:spLocks noGrp="1"/>
          </p:cNvSpPr>
          <p:nvPr>
            <p:ph type="dt" sz="half" idx="10"/>
          </p:nvPr>
        </p:nvSpPr>
        <p:spPr/>
        <p:txBody>
          <a:bodyPr rtlCol="0"/>
          <a:lstStyle>
            <a:lvl1pPr>
              <a:defRPr/>
            </a:lvl1pPr>
          </a:lstStyle>
          <a:p>
            <a:fld id="{24B809DB-B80F-4D4E-BFA6-1DF8F1D93C0E}" type="datetime1">
              <a:rPr lang="it-IT" smtClean="0"/>
              <a:t>23/11/2021</a:t>
            </a:fld>
            <a:endParaRPr lang="it-IT"/>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518756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piè di pagina 4"/>
          <p:cNvSpPr>
            <a:spLocks noGrp="1"/>
          </p:cNvSpPr>
          <p:nvPr>
            <p:ph type="ftr" sz="quarter" idx="11"/>
          </p:nvPr>
        </p:nvSpPr>
        <p:spPr/>
        <p:txBody>
          <a:bodyPr rtlCol="0"/>
          <a:lstStyle/>
          <a:p>
            <a:pPr rtl="0"/>
            <a:r>
              <a:rPr lang="it-IT"/>
              <a:t>Aggiungere un piè di pagina</a:t>
            </a:r>
          </a:p>
        </p:txBody>
      </p:sp>
      <p:sp>
        <p:nvSpPr>
          <p:cNvPr id="4" name="Segnaposto data 3"/>
          <p:cNvSpPr>
            <a:spLocks noGrp="1"/>
          </p:cNvSpPr>
          <p:nvPr>
            <p:ph type="dt" sz="half" idx="10"/>
          </p:nvPr>
        </p:nvSpPr>
        <p:spPr/>
        <p:txBody>
          <a:bodyPr rtlCol="0"/>
          <a:lstStyle>
            <a:lvl1pPr>
              <a:defRPr/>
            </a:lvl1pPr>
          </a:lstStyle>
          <a:p>
            <a:fld id="{1806CE19-7730-46EA-8A54-2DD53105D756}" type="datetime1">
              <a:rPr lang="it-IT" smtClean="0"/>
              <a:t>23/11/2021</a:t>
            </a:fld>
            <a:endParaRPr lang="it-IT"/>
          </a:p>
        </p:txBody>
      </p:sp>
      <p:sp>
        <p:nvSpPr>
          <p:cNvPr id="6" name="Segnaposto numero diapositiva 5"/>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538453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7" name="Rettangolo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Rettangolo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Rettangolo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verticale 1"/>
          <p:cNvSpPr>
            <a:spLocks noGrp="1"/>
          </p:cNvSpPr>
          <p:nvPr>
            <p:ph type="title" orient="vert"/>
          </p:nvPr>
        </p:nvSpPr>
        <p:spPr>
          <a:xfrm>
            <a:off x="9871318" y="685800"/>
            <a:ext cx="1033272" cy="5486400"/>
          </a:xfrm>
        </p:spPr>
        <p:txBody>
          <a:bodyPr vert="eaVert" rtlCol="0"/>
          <a:lstStyle/>
          <a:p>
            <a:pPr rtl="0"/>
            <a:r>
              <a:rPr lang="it-IT"/>
              <a:t>Fare clic per modificare lo stile del titolo dello schema</a:t>
            </a:r>
          </a:p>
        </p:txBody>
      </p:sp>
      <p:sp>
        <p:nvSpPr>
          <p:cNvPr id="3" name="Segnaposto testo verticale 2"/>
          <p:cNvSpPr>
            <a:spLocks noGrp="1"/>
          </p:cNvSpPr>
          <p:nvPr>
            <p:ph type="body" orient="vert" idx="1"/>
          </p:nvPr>
        </p:nvSpPr>
        <p:spPr>
          <a:xfrm>
            <a:off x="1295400" y="685800"/>
            <a:ext cx="7976754" cy="54864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piè di pagina 4"/>
          <p:cNvSpPr>
            <a:spLocks noGrp="1"/>
          </p:cNvSpPr>
          <p:nvPr>
            <p:ph type="ftr" sz="quarter" idx="11"/>
          </p:nvPr>
        </p:nvSpPr>
        <p:spPr/>
        <p:txBody>
          <a:bodyPr rtlCol="0"/>
          <a:lstStyle/>
          <a:p>
            <a:pPr rtl="0"/>
            <a:r>
              <a:rPr lang="it-IT"/>
              <a:t>Aggiungere un piè di pagina</a:t>
            </a:r>
          </a:p>
        </p:txBody>
      </p:sp>
      <p:sp>
        <p:nvSpPr>
          <p:cNvPr id="4" name="Segnaposto data 3"/>
          <p:cNvSpPr>
            <a:spLocks noGrp="1"/>
          </p:cNvSpPr>
          <p:nvPr>
            <p:ph type="dt" sz="half" idx="10"/>
          </p:nvPr>
        </p:nvSpPr>
        <p:spPr/>
        <p:txBody>
          <a:bodyPr rtlCol="0"/>
          <a:lstStyle>
            <a:lvl1pPr>
              <a:defRPr/>
            </a:lvl1pPr>
          </a:lstStyle>
          <a:p>
            <a:fld id="{71AE347B-5979-4D4B-9B53-BD9AF9CB8A41}" type="datetime1">
              <a:rPr lang="it-IT" smtClean="0"/>
              <a:t>23/11/2021</a:t>
            </a:fld>
            <a:endParaRPr lang="it-IT"/>
          </a:p>
        </p:txBody>
      </p:sp>
      <p:sp>
        <p:nvSpPr>
          <p:cNvPr id="6" name="Segnaposto numero diapositiva 5"/>
          <p:cNvSpPr>
            <a:spLocks noGrp="1"/>
          </p:cNvSpPr>
          <p:nvPr>
            <p:ph type="sldNum" sz="quarter" idx="12"/>
          </p:nvPr>
        </p:nvSpPr>
        <p:spPr/>
        <p:txBody>
          <a:bodyPr rtlCol="0"/>
          <a:lstStyle>
            <a:lvl1pPr>
              <a:defRPr>
                <a:solidFill>
                  <a:schemeClr val="bg1"/>
                </a:solidFill>
              </a:defRPr>
            </a:lvl1pPr>
          </a:lstStyle>
          <a:p>
            <a:pPr rtl="0"/>
            <a:fld id="{A7F8E3F6-DE14-48B2-B2BC-6FABA9630FB8}" type="slidenum">
              <a:rPr lang="it-IT" smtClean="0"/>
              <a:pPr rtl="0"/>
              <a:t>‹#›</a:t>
            </a:fld>
            <a:endParaRPr lang="it-IT"/>
          </a:p>
        </p:txBody>
      </p:sp>
    </p:spTree>
    <p:extLst>
      <p:ext uri="{BB962C8B-B14F-4D97-AF65-F5344CB8AC3E}">
        <p14:creationId xmlns:p14="http://schemas.microsoft.com/office/powerpoint/2010/main" val="3403643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447D9-CF5A-4BA0-A893-B050800570A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B969EEA-4A9A-4FDA-BD6E-25707D1B3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FA4C685-664F-45A6-88A5-4F46F64FA3D4}"/>
              </a:ext>
            </a:extLst>
          </p:cNvPr>
          <p:cNvSpPr>
            <a:spLocks noGrp="1"/>
          </p:cNvSpPr>
          <p:nvPr>
            <p:ph type="dt" sz="half" idx="10"/>
          </p:nvPr>
        </p:nvSpPr>
        <p:spPr/>
        <p:txBody>
          <a:bodyPr/>
          <a:lstStyle/>
          <a:p>
            <a:fld id="{EE09EBB4-339B-4FE5-8F02-D631C4230A9B}" type="datetime1">
              <a:rPr lang="it-IT" smtClean="0"/>
              <a:t>23/11/2021</a:t>
            </a:fld>
            <a:endParaRPr lang="it-IT"/>
          </a:p>
        </p:txBody>
      </p:sp>
      <p:sp>
        <p:nvSpPr>
          <p:cNvPr id="5" name="Segnaposto piè di pagina 4">
            <a:extLst>
              <a:ext uri="{FF2B5EF4-FFF2-40B4-BE49-F238E27FC236}">
                <a16:creationId xmlns:a16="http://schemas.microsoft.com/office/drawing/2014/main" id="{28E77891-E69A-4B4F-B500-778628D7F82B}"/>
              </a:ext>
            </a:extLst>
          </p:cNvPr>
          <p:cNvSpPr>
            <a:spLocks noGrp="1"/>
          </p:cNvSpPr>
          <p:nvPr>
            <p:ph type="ftr" sz="quarter" idx="11"/>
          </p:nvPr>
        </p:nvSpPr>
        <p:spPr/>
        <p:txBody>
          <a:bodyPr/>
          <a:lstStyle/>
          <a:p>
            <a:r>
              <a:rPr lang="it-IT"/>
              <a:t>Aggiungere un piè di pagina</a:t>
            </a:r>
          </a:p>
        </p:txBody>
      </p:sp>
      <p:sp>
        <p:nvSpPr>
          <p:cNvPr id="6" name="Segnaposto numero diapositiva 5">
            <a:extLst>
              <a:ext uri="{FF2B5EF4-FFF2-40B4-BE49-F238E27FC236}">
                <a16:creationId xmlns:a16="http://schemas.microsoft.com/office/drawing/2014/main" id="{524A1445-5480-41F1-AAAF-24832869F806}"/>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2393718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430082-7EEE-4021-984A-1486E03452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126182-C73F-49F7-9556-ECB822C56F4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25A3B0-E0AA-4D9B-830F-1189C1D5FF1F}"/>
              </a:ext>
            </a:extLst>
          </p:cNvPr>
          <p:cNvSpPr>
            <a:spLocks noGrp="1"/>
          </p:cNvSpPr>
          <p:nvPr>
            <p:ph type="dt" sz="half" idx="10"/>
          </p:nvPr>
        </p:nvSpPr>
        <p:spPr/>
        <p:txBody>
          <a:bodyPr/>
          <a:lstStyle/>
          <a:p>
            <a:fld id="{DD760DA6-DE1B-486B-B78C-B3A2CF242954}" type="datetime1">
              <a:rPr lang="it-IT" smtClean="0"/>
              <a:t>23/11/2021</a:t>
            </a:fld>
            <a:endParaRPr lang="it-IT"/>
          </a:p>
        </p:txBody>
      </p:sp>
      <p:sp>
        <p:nvSpPr>
          <p:cNvPr id="5" name="Segnaposto piè di pagina 4">
            <a:extLst>
              <a:ext uri="{FF2B5EF4-FFF2-40B4-BE49-F238E27FC236}">
                <a16:creationId xmlns:a16="http://schemas.microsoft.com/office/drawing/2014/main" id="{F0C33010-4179-4A3A-B2FA-5EE91B5F5F3A}"/>
              </a:ext>
            </a:extLst>
          </p:cNvPr>
          <p:cNvSpPr>
            <a:spLocks noGrp="1"/>
          </p:cNvSpPr>
          <p:nvPr>
            <p:ph type="ftr" sz="quarter" idx="11"/>
          </p:nvPr>
        </p:nvSpPr>
        <p:spPr/>
        <p:txBody>
          <a:bodyPr/>
          <a:lstStyle/>
          <a:p>
            <a:r>
              <a:rPr lang="it-IT"/>
              <a:t>Aggiungere un piè di pagina</a:t>
            </a:r>
          </a:p>
        </p:txBody>
      </p:sp>
      <p:sp>
        <p:nvSpPr>
          <p:cNvPr id="6" name="Segnaposto numero diapositiva 5">
            <a:extLst>
              <a:ext uri="{FF2B5EF4-FFF2-40B4-BE49-F238E27FC236}">
                <a16:creationId xmlns:a16="http://schemas.microsoft.com/office/drawing/2014/main" id="{A7AA05A5-B3A0-448C-8D64-E52C866F7F22}"/>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2758324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9EB6A-76E3-403F-BD0A-AC303B1E607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610BD5C-C4A6-430C-ADE4-AC65913FF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085AFC5-23E1-4F89-B112-D0AB08E02EC8}"/>
              </a:ext>
            </a:extLst>
          </p:cNvPr>
          <p:cNvSpPr>
            <a:spLocks noGrp="1"/>
          </p:cNvSpPr>
          <p:nvPr>
            <p:ph type="dt" sz="half" idx="10"/>
          </p:nvPr>
        </p:nvSpPr>
        <p:spPr/>
        <p:txBody>
          <a:bodyPr/>
          <a:lstStyle/>
          <a:p>
            <a:fld id="{45F6B075-C9A3-4A3B-8A4B-57F0704C3147}" type="datetime1">
              <a:rPr lang="it-IT" smtClean="0"/>
              <a:t>23/11/2021</a:t>
            </a:fld>
            <a:endParaRPr lang="it-IT"/>
          </a:p>
        </p:txBody>
      </p:sp>
      <p:sp>
        <p:nvSpPr>
          <p:cNvPr id="5" name="Segnaposto piè di pagina 4">
            <a:extLst>
              <a:ext uri="{FF2B5EF4-FFF2-40B4-BE49-F238E27FC236}">
                <a16:creationId xmlns:a16="http://schemas.microsoft.com/office/drawing/2014/main" id="{DFEF44EE-DD90-434B-B01B-AA985E641D4B}"/>
              </a:ext>
            </a:extLst>
          </p:cNvPr>
          <p:cNvSpPr>
            <a:spLocks noGrp="1"/>
          </p:cNvSpPr>
          <p:nvPr>
            <p:ph type="ftr" sz="quarter" idx="11"/>
          </p:nvPr>
        </p:nvSpPr>
        <p:spPr/>
        <p:txBody>
          <a:bodyPr/>
          <a:lstStyle/>
          <a:p>
            <a:r>
              <a:rPr lang="it-IT"/>
              <a:t>Aggiungere un piè di pagina</a:t>
            </a:r>
          </a:p>
        </p:txBody>
      </p:sp>
      <p:sp>
        <p:nvSpPr>
          <p:cNvPr id="6" name="Segnaposto numero diapositiva 5">
            <a:extLst>
              <a:ext uri="{FF2B5EF4-FFF2-40B4-BE49-F238E27FC236}">
                <a16:creationId xmlns:a16="http://schemas.microsoft.com/office/drawing/2014/main" id="{92F7FC02-C019-4A34-8560-1E338E1506E5}"/>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3255030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BE5403-51F9-41C6-A026-FE2B48371C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91C95C4-FD0C-4C28-A656-27D8B59F81C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AF47B14-1FE8-4AE6-81BB-931D739E5CA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A3D0AB5-5082-48F5-B737-8D8E258D9061}"/>
              </a:ext>
            </a:extLst>
          </p:cNvPr>
          <p:cNvSpPr>
            <a:spLocks noGrp="1"/>
          </p:cNvSpPr>
          <p:nvPr>
            <p:ph type="dt" sz="half" idx="10"/>
          </p:nvPr>
        </p:nvSpPr>
        <p:spPr/>
        <p:txBody>
          <a:bodyPr/>
          <a:lstStyle/>
          <a:p>
            <a:fld id="{80404827-AE59-4E70-A4ED-43650128DC27}" type="datetime1">
              <a:rPr lang="it-IT" smtClean="0"/>
              <a:t>23/11/2021</a:t>
            </a:fld>
            <a:endParaRPr lang="it-IT"/>
          </a:p>
        </p:txBody>
      </p:sp>
      <p:sp>
        <p:nvSpPr>
          <p:cNvPr id="6" name="Segnaposto piè di pagina 5">
            <a:extLst>
              <a:ext uri="{FF2B5EF4-FFF2-40B4-BE49-F238E27FC236}">
                <a16:creationId xmlns:a16="http://schemas.microsoft.com/office/drawing/2014/main" id="{697C9319-D128-4B88-9A49-F489B0BF4AF9}"/>
              </a:ext>
            </a:extLst>
          </p:cNvPr>
          <p:cNvSpPr>
            <a:spLocks noGrp="1"/>
          </p:cNvSpPr>
          <p:nvPr>
            <p:ph type="ftr" sz="quarter" idx="11"/>
          </p:nvPr>
        </p:nvSpPr>
        <p:spPr/>
        <p:txBody>
          <a:bodyPr/>
          <a:lstStyle/>
          <a:p>
            <a:r>
              <a:rPr lang="it-IT"/>
              <a:t>Aggiungere un piè di pagina</a:t>
            </a:r>
          </a:p>
        </p:txBody>
      </p:sp>
      <p:sp>
        <p:nvSpPr>
          <p:cNvPr id="7" name="Segnaposto numero diapositiva 6">
            <a:extLst>
              <a:ext uri="{FF2B5EF4-FFF2-40B4-BE49-F238E27FC236}">
                <a16:creationId xmlns:a16="http://schemas.microsoft.com/office/drawing/2014/main" id="{B1D0D1E3-C156-473B-94E3-7E544E5A2546}"/>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1779226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8DA65B-B6E9-4472-9884-3D13C8D8ED3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D0E2A0-1BD4-4B2D-96BD-8222570BD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7D5B314-692B-4DCD-A93A-3E1C09819F8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B554F7F-86DF-4285-88FC-301D2378B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8ABA3E6-8E77-45D1-BBDF-EA218E83567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D5A9D78-050A-42C2-BF80-B9658ECF1314}"/>
              </a:ext>
            </a:extLst>
          </p:cNvPr>
          <p:cNvSpPr>
            <a:spLocks noGrp="1"/>
          </p:cNvSpPr>
          <p:nvPr>
            <p:ph type="dt" sz="half" idx="10"/>
          </p:nvPr>
        </p:nvSpPr>
        <p:spPr/>
        <p:txBody>
          <a:bodyPr/>
          <a:lstStyle/>
          <a:p>
            <a:fld id="{359986B6-F542-479F-B7BA-F197422C365D}" type="datetime1">
              <a:rPr lang="it-IT" smtClean="0"/>
              <a:t>23/11/2021</a:t>
            </a:fld>
            <a:endParaRPr lang="it-IT"/>
          </a:p>
        </p:txBody>
      </p:sp>
      <p:sp>
        <p:nvSpPr>
          <p:cNvPr id="8" name="Segnaposto piè di pagina 7">
            <a:extLst>
              <a:ext uri="{FF2B5EF4-FFF2-40B4-BE49-F238E27FC236}">
                <a16:creationId xmlns:a16="http://schemas.microsoft.com/office/drawing/2014/main" id="{61134175-316F-490B-BAFA-4EF0FB6F6685}"/>
              </a:ext>
            </a:extLst>
          </p:cNvPr>
          <p:cNvSpPr>
            <a:spLocks noGrp="1"/>
          </p:cNvSpPr>
          <p:nvPr>
            <p:ph type="ftr" sz="quarter" idx="11"/>
          </p:nvPr>
        </p:nvSpPr>
        <p:spPr/>
        <p:txBody>
          <a:bodyPr/>
          <a:lstStyle/>
          <a:p>
            <a:r>
              <a:rPr lang="it-IT"/>
              <a:t>Aggiungere un piè di pagina</a:t>
            </a:r>
          </a:p>
        </p:txBody>
      </p:sp>
      <p:sp>
        <p:nvSpPr>
          <p:cNvPr id="9" name="Segnaposto numero diapositiva 8">
            <a:extLst>
              <a:ext uri="{FF2B5EF4-FFF2-40B4-BE49-F238E27FC236}">
                <a16:creationId xmlns:a16="http://schemas.microsoft.com/office/drawing/2014/main" id="{E899C2B7-03AE-46AC-8A27-E324355591BA}"/>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661781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6BF99F-E4C1-4A10-8BAB-4D04490BE8A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241AD1A-AC73-41F3-81E5-F0A725386966}"/>
              </a:ext>
            </a:extLst>
          </p:cNvPr>
          <p:cNvSpPr>
            <a:spLocks noGrp="1"/>
          </p:cNvSpPr>
          <p:nvPr>
            <p:ph type="dt" sz="half" idx="10"/>
          </p:nvPr>
        </p:nvSpPr>
        <p:spPr/>
        <p:txBody>
          <a:bodyPr/>
          <a:lstStyle/>
          <a:p>
            <a:fld id="{70EF3808-B6A9-4D88-9994-C04CF2A9A32A}" type="datetime1">
              <a:rPr lang="it-IT" smtClean="0"/>
              <a:t>23/11/2021</a:t>
            </a:fld>
            <a:endParaRPr lang="it-IT"/>
          </a:p>
        </p:txBody>
      </p:sp>
      <p:sp>
        <p:nvSpPr>
          <p:cNvPr id="4" name="Segnaposto piè di pagina 3">
            <a:extLst>
              <a:ext uri="{FF2B5EF4-FFF2-40B4-BE49-F238E27FC236}">
                <a16:creationId xmlns:a16="http://schemas.microsoft.com/office/drawing/2014/main" id="{D42A08E5-FE5A-4415-849D-22C9EAF4802A}"/>
              </a:ext>
            </a:extLst>
          </p:cNvPr>
          <p:cNvSpPr>
            <a:spLocks noGrp="1"/>
          </p:cNvSpPr>
          <p:nvPr>
            <p:ph type="ftr" sz="quarter" idx="11"/>
          </p:nvPr>
        </p:nvSpPr>
        <p:spPr/>
        <p:txBody>
          <a:bodyPr/>
          <a:lstStyle/>
          <a:p>
            <a:r>
              <a:rPr lang="it-IT"/>
              <a:t>Aggiungere un piè di pagina</a:t>
            </a:r>
          </a:p>
        </p:txBody>
      </p:sp>
      <p:sp>
        <p:nvSpPr>
          <p:cNvPr id="5" name="Segnaposto numero diapositiva 4">
            <a:extLst>
              <a:ext uri="{FF2B5EF4-FFF2-40B4-BE49-F238E27FC236}">
                <a16:creationId xmlns:a16="http://schemas.microsoft.com/office/drawing/2014/main" id="{1605F763-B5B8-4D34-B847-B64E64E96D97}"/>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401990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piè di pagina 4"/>
          <p:cNvSpPr>
            <a:spLocks noGrp="1"/>
          </p:cNvSpPr>
          <p:nvPr>
            <p:ph type="ftr" sz="quarter" idx="11"/>
          </p:nvPr>
        </p:nvSpPr>
        <p:spPr/>
        <p:txBody>
          <a:bodyPr rtlCol="0"/>
          <a:lstStyle/>
          <a:p>
            <a:pPr rtl="0"/>
            <a:r>
              <a:rPr lang="it-IT"/>
              <a:t>Aggiungere un piè di pagina</a:t>
            </a:r>
          </a:p>
        </p:txBody>
      </p:sp>
      <p:sp>
        <p:nvSpPr>
          <p:cNvPr id="4" name="Segnaposto data 3"/>
          <p:cNvSpPr>
            <a:spLocks noGrp="1"/>
          </p:cNvSpPr>
          <p:nvPr>
            <p:ph type="dt" sz="half" idx="10"/>
          </p:nvPr>
        </p:nvSpPr>
        <p:spPr/>
        <p:txBody>
          <a:bodyPr rtlCol="0"/>
          <a:lstStyle>
            <a:lvl1pPr>
              <a:defRPr/>
            </a:lvl1pPr>
          </a:lstStyle>
          <a:p>
            <a:fld id="{488A6586-051B-434E-85AB-EA8F070A03C9}" type="datetime1">
              <a:rPr lang="it-IT" smtClean="0"/>
              <a:t>23/11/2021</a:t>
            </a:fld>
            <a:endParaRPr lang="it-IT"/>
          </a:p>
        </p:txBody>
      </p:sp>
      <p:sp>
        <p:nvSpPr>
          <p:cNvPr id="6" name="Segnaposto numero diapositiva 5"/>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1095826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6A8A856-1907-4EAD-A7E1-F86CE67C1629}"/>
              </a:ext>
            </a:extLst>
          </p:cNvPr>
          <p:cNvSpPr>
            <a:spLocks noGrp="1"/>
          </p:cNvSpPr>
          <p:nvPr>
            <p:ph type="dt" sz="half" idx="10"/>
          </p:nvPr>
        </p:nvSpPr>
        <p:spPr/>
        <p:txBody>
          <a:bodyPr/>
          <a:lstStyle/>
          <a:p>
            <a:fld id="{3BD0A8BC-CAED-40B8-8733-CD79241D4F2A}" type="datetime1">
              <a:rPr lang="it-IT" smtClean="0"/>
              <a:t>23/11/2021</a:t>
            </a:fld>
            <a:endParaRPr lang="it-IT"/>
          </a:p>
        </p:txBody>
      </p:sp>
      <p:sp>
        <p:nvSpPr>
          <p:cNvPr id="3" name="Segnaposto piè di pagina 2">
            <a:extLst>
              <a:ext uri="{FF2B5EF4-FFF2-40B4-BE49-F238E27FC236}">
                <a16:creationId xmlns:a16="http://schemas.microsoft.com/office/drawing/2014/main" id="{BF3EB77F-402B-49EA-ABC6-8622FFAA1141}"/>
              </a:ext>
            </a:extLst>
          </p:cNvPr>
          <p:cNvSpPr>
            <a:spLocks noGrp="1"/>
          </p:cNvSpPr>
          <p:nvPr>
            <p:ph type="ftr" sz="quarter" idx="11"/>
          </p:nvPr>
        </p:nvSpPr>
        <p:spPr/>
        <p:txBody>
          <a:bodyPr/>
          <a:lstStyle/>
          <a:p>
            <a:r>
              <a:rPr lang="it-IT"/>
              <a:t>Aggiungere un piè di pagina</a:t>
            </a:r>
          </a:p>
        </p:txBody>
      </p:sp>
      <p:sp>
        <p:nvSpPr>
          <p:cNvPr id="4" name="Segnaposto numero diapositiva 3">
            <a:extLst>
              <a:ext uri="{FF2B5EF4-FFF2-40B4-BE49-F238E27FC236}">
                <a16:creationId xmlns:a16="http://schemas.microsoft.com/office/drawing/2014/main" id="{53A3C317-A357-4AC8-AD29-6858678BC8D4}"/>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957300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8EEFBE-9EBE-4E9B-BFE3-4F6FE3D637D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0800C09-900D-4B60-9A0B-C3F0E14CD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C21359E-CE73-4A58-A759-141DC3117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858A52C-F502-419E-9A90-178ADAB45DB2}"/>
              </a:ext>
            </a:extLst>
          </p:cNvPr>
          <p:cNvSpPr>
            <a:spLocks noGrp="1"/>
          </p:cNvSpPr>
          <p:nvPr>
            <p:ph type="dt" sz="half" idx="10"/>
          </p:nvPr>
        </p:nvSpPr>
        <p:spPr/>
        <p:txBody>
          <a:bodyPr/>
          <a:lstStyle/>
          <a:p>
            <a:fld id="{3A8C74C3-FB5D-490E-9459-8E8CDF15E1D0}" type="datetime1">
              <a:rPr lang="it-IT" smtClean="0"/>
              <a:t>23/11/2021</a:t>
            </a:fld>
            <a:endParaRPr lang="it-IT"/>
          </a:p>
        </p:txBody>
      </p:sp>
      <p:sp>
        <p:nvSpPr>
          <p:cNvPr id="6" name="Segnaposto piè di pagina 5">
            <a:extLst>
              <a:ext uri="{FF2B5EF4-FFF2-40B4-BE49-F238E27FC236}">
                <a16:creationId xmlns:a16="http://schemas.microsoft.com/office/drawing/2014/main" id="{1DC22487-02B8-4D60-B125-908774662A7D}"/>
              </a:ext>
            </a:extLst>
          </p:cNvPr>
          <p:cNvSpPr>
            <a:spLocks noGrp="1"/>
          </p:cNvSpPr>
          <p:nvPr>
            <p:ph type="ftr" sz="quarter" idx="11"/>
          </p:nvPr>
        </p:nvSpPr>
        <p:spPr/>
        <p:txBody>
          <a:bodyPr/>
          <a:lstStyle/>
          <a:p>
            <a:r>
              <a:rPr lang="it-IT"/>
              <a:t>Aggiungere un piè di pagina</a:t>
            </a:r>
          </a:p>
        </p:txBody>
      </p:sp>
      <p:sp>
        <p:nvSpPr>
          <p:cNvPr id="7" name="Segnaposto numero diapositiva 6">
            <a:extLst>
              <a:ext uri="{FF2B5EF4-FFF2-40B4-BE49-F238E27FC236}">
                <a16:creationId xmlns:a16="http://schemas.microsoft.com/office/drawing/2014/main" id="{A4A4C65C-8036-4F65-9236-4363AD6800FE}"/>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1920256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6EF32-3371-4790-AA4E-0F751787D18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A7CE4C1-52D8-4305-BF6F-26519FA08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8D28BA9-667D-4843-A3BD-C0564167E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3E3BBBC-6CA3-48F9-9325-93A2F600B68D}"/>
              </a:ext>
            </a:extLst>
          </p:cNvPr>
          <p:cNvSpPr>
            <a:spLocks noGrp="1"/>
          </p:cNvSpPr>
          <p:nvPr>
            <p:ph type="dt" sz="half" idx="10"/>
          </p:nvPr>
        </p:nvSpPr>
        <p:spPr/>
        <p:txBody>
          <a:bodyPr/>
          <a:lstStyle/>
          <a:p>
            <a:fld id="{15F75098-5CD2-4D34-8AC8-CDCA4C110612}" type="datetime1">
              <a:rPr lang="it-IT" smtClean="0"/>
              <a:t>23/11/2021</a:t>
            </a:fld>
            <a:endParaRPr lang="it-IT"/>
          </a:p>
        </p:txBody>
      </p:sp>
      <p:sp>
        <p:nvSpPr>
          <p:cNvPr id="6" name="Segnaposto piè di pagina 5">
            <a:extLst>
              <a:ext uri="{FF2B5EF4-FFF2-40B4-BE49-F238E27FC236}">
                <a16:creationId xmlns:a16="http://schemas.microsoft.com/office/drawing/2014/main" id="{3456F283-1CF8-4AE2-9027-FB2C30574D5B}"/>
              </a:ext>
            </a:extLst>
          </p:cNvPr>
          <p:cNvSpPr>
            <a:spLocks noGrp="1"/>
          </p:cNvSpPr>
          <p:nvPr>
            <p:ph type="ftr" sz="quarter" idx="11"/>
          </p:nvPr>
        </p:nvSpPr>
        <p:spPr/>
        <p:txBody>
          <a:bodyPr/>
          <a:lstStyle/>
          <a:p>
            <a:r>
              <a:rPr lang="it-IT"/>
              <a:t>Aggiungere un piè di pagina</a:t>
            </a:r>
          </a:p>
        </p:txBody>
      </p:sp>
      <p:sp>
        <p:nvSpPr>
          <p:cNvPr id="7" name="Segnaposto numero diapositiva 6">
            <a:extLst>
              <a:ext uri="{FF2B5EF4-FFF2-40B4-BE49-F238E27FC236}">
                <a16:creationId xmlns:a16="http://schemas.microsoft.com/office/drawing/2014/main" id="{F9EC7A33-3262-43CB-AD70-C479EDE11FA7}"/>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2649825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16A45-F0E5-4CC2-B285-B0D271E628D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C14505C-E81E-4BC2-98E7-CAB6D06521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895F4-A182-4D82-8FFD-FD0AF838BEFB}"/>
              </a:ext>
            </a:extLst>
          </p:cNvPr>
          <p:cNvSpPr>
            <a:spLocks noGrp="1"/>
          </p:cNvSpPr>
          <p:nvPr>
            <p:ph type="dt" sz="half" idx="10"/>
          </p:nvPr>
        </p:nvSpPr>
        <p:spPr/>
        <p:txBody>
          <a:bodyPr/>
          <a:lstStyle/>
          <a:p>
            <a:fld id="{BA27102A-7F87-41AC-A26D-9EDE30AC4EE7}" type="datetime1">
              <a:rPr lang="it-IT" smtClean="0"/>
              <a:t>23/11/2021</a:t>
            </a:fld>
            <a:endParaRPr lang="it-IT"/>
          </a:p>
        </p:txBody>
      </p:sp>
      <p:sp>
        <p:nvSpPr>
          <p:cNvPr id="5" name="Segnaposto piè di pagina 4">
            <a:extLst>
              <a:ext uri="{FF2B5EF4-FFF2-40B4-BE49-F238E27FC236}">
                <a16:creationId xmlns:a16="http://schemas.microsoft.com/office/drawing/2014/main" id="{F3F2F25F-4C42-4ADE-B666-5A7BA205240D}"/>
              </a:ext>
            </a:extLst>
          </p:cNvPr>
          <p:cNvSpPr>
            <a:spLocks noGrp="1"/>
          </p:cNvSpPr>
          <p:nvPr>
            <p:ph type="ftr" sz="quarter" idx="11"/>
          </p:nvPr>
        </p:nvSpPr>
        <p:spPr/>
        <p:txBody>
          <a:bodyPr/>
          <a:lstStyle/>
          <a:p>
            <a:r>
              <a:rPr lang="it-IT"/>
              <a:t>Aggiungere un piè di pagina</a:t>
            </a:r>
          </a:p>
        </p:txBody>
      </p:sp>
      <p:sp>
        <p:nvSpPr>
          <p:cNvPr id="6" name="Segnaposto numero diapositiva 5">
            <a:extLst>
              <a:ext uri="{FF2B5EF4-FFF2-40B4-BE49-F238E27FC236}">
                <a16:creationId xmlns:a16="http://schemas.microsoft.com/office/drawing/2014/main" id="{DC7192A0-20F8-49C6-B7FC-56F33C1600F2}"/>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2191202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DE90DFF-491C-49EF-B810-A69A3F1ADE0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635846-EA7B-4FF3-9B6E-8B97A1ED0C0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C42BB4-8589-4DBC-B209-72A80BDB9F5E}"/>
              </a:ext>
            </a:extLst>
          </p:cNvPr>
          <p:cNvSpPr>
            <a:spLocks noGrp="1"/>
          </p:cNvSpPr>
          <p:nvPr>
            <p:ph type="dt" sz="half" idx="10"/>
          </p:nvPr>
        </p:nvSpPr>
        <p:spPr/>
        <p:txBody>
          <a:bodyPr/>
          <a:lstStyle/>
          <a:p>
            <a:fld id="{4B84B3E2-9558-4F80-B3C3-C8E759D8335D}" type="datetime1">
              <a:rPr lang="it-IT" smtClean="0"/>
              <a:t>23/11/2021</a:t>
            </a:fld>
            <a:endParaRPr lang="it-IT"/>
          </a:p>
        </p:txBody>
      </p:sp>
      <p:sp>
        <p:nvSpPr>
          <p:cNvPr id="5" name="Segnaposto piè di pagina 4">
            <a:extLst>
              <a:ext uri="{FF2B5EF4-FFF2-40B4-BE49-F238E27FC236}">
                <a16:creationId xmlns:a16="http://schemas.microsoft.com/office/drawing/2014/main" id="{7F6A120D-14F0-433A-AFC1-457A810FEB71}"/>
              </a:ext>
            </a:extLst>
          </p:cNvPr>
          <p:cNvSpPr>
            <a:spLocks noGrp="1"/>
          </p:cNvSpPr>
          <p:nvPr>
            <p:ph type="ftr" sz="quarter" idx="11"/>
          </p:nvPr>
        </p:nvSpPr>
        <p:spPr/>
        <p:txBody>
          <a:bodyPr/>
          <a:lstStyle/>
          <a:p>
            <a:r>
              <a:rPr lang="it-IT"/>
              <a:t>Aggiungere un piè di pagina</a:t>
            </a:r>
          </a:p>
        </p:txBody>
      </p:sp>
      <p:sp>
        <p:nvSpPr>
          <p:cNvPr id="6" name="Segnaposto numero diapositiva 5">
            <a:extLst>
              <a:ext uri="{FF2B5EF4-FFF2-40B4-BE49-F238E27FC236}">
                <a16:creationId xmlns:a16="http://schemas.microsoft.com/office/drawing/2014/main" id="{27F43431-1A4B-4033-8FC6-CEF09233BAC3}"/>
              </a:ext>
            </a:extLst>
          </p:cNvPr>
          <p:cNvSpPr>
            <a:spLocks noGrp="1"/>
          </p:cNvSpPr>
          <p:nvPr>
            <p:ph type="sldNum" sz="quarter" idx="12"/>
          </p:nvPr>
        </p:nvSpPr>
        <p:spPr/>
        <p:txBody>
          <a:bodyPr/>
          <a:lstStyle/>
          <a:p>
            <a:fld id="{CB346CB9-E48B-4B47-B4DE-4213F421A296}" type="slidenum">
              <a:rPr lang="it-IT" smtClean="0"/>
              <a:t>‹#›</a:t>
            </a:fld>
            <a:endParaRPr lang="it-IT"/>
          </a:p>
        </p:txBody>
      </p:sp>
    </p:spTree>
    <p:extLst>
      <p:ext uri="{BB962C8B-B14F-4D97-AF65-F5344CB8AC3E}">
        <p14:creationId xmlns:p14="http://schemas.microsoft.com/office/powerpoint/2010/main" val="95237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titolo con immagine">
    <p:spTree>
      <p:nvGrpSpPr>
        <p:cNvPr id="1" name=""/>
        <p:cNvGrpSpPr/>
        <p:nvPr/>
      </p:nvGrpSpPr>
      <p:grpSpPr>
        <a:xfrm>
          <a:off x="0" y="0"/>
          <a:ext cx="0" cy="0"/>
          <a:chOff x="0" y="0"/>
          <a:chExt cx="0" cy="0"/>
        </a:xfrm>
      </p:grpSpPr>
      <p:sp>
        <p:nvSpPr>
          <p:cNvPr id="10" name="Rettangolo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rtlCol="0" anchor="t" anchorCtr="0" compatLnSpc="1">
            <a:prstTxWarp prst="textNoShape">
              <a:avLst/>
            </a:prstTxWarp>
          </a:bodyPr>
          <a:lstStyle/>
          <a:p>
            <a:pPr rtl="0"/>
            <a:endParaRPr lang="it-IT" sz="1800"/>
          </a:p>
        </p:txBody>
      </p:sp>
      <p:sp>
        <p:nvSpPr>
          <p:cNvPr id="11" name="Figura a mano libera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12" name="Figura a mano libera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2" name="Titolo 1"/>
          <p:cNvSpPr>
            <a:spLocks noGrp="1"/>
          </p:cNvSpPr>
          <p:nvPr>
            <p:ph type="ctrTitle"/>
          </p:nvPr>
        </p:nvSpPr>
        <p:spPr>
          <a:xfrm>
            <a:off x="1295401" y="1873584"/>
            <a:ext cx="5120640" cy="2560320"/>
          </a:xfrm>
        </p:spPr>
        <p:txBody>
          <a:bodyPr rtlCol="0" anchor="b">
            <a:normAutofit/>
          </a:bodyPr>
          <a:lstStyle>
            <a:lvl1pPr algn="l">
              <a:defRPr sz="4000">
                <a:solidFill>
                  <a:schemeClr val="tx1"/>
                </a:solidFill>
              </a:defRPr>
            </a:lvl1pPr>
          </a:lstStyle>
          <a:p>
            <a:pPr rtl="0"/>
            <a:r>
              <a:rPr lang="it-IT"/>
              <a:t>Fare clic per modificare lo stile del titolo dello schema</a:t>
            </a:r>
          </a:p>
        </p:txBody>
      </p:sp>
      <p:sp>
        <p:nvSpPr>
          <p:cNvPr id="15" name="Segnaposto immagine 14" descr="Segnaposto vuoto per aggiungere un'immagine. Fare clic sul segnaposto e selezionare l'immagine che si vuole aggiungere"/>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rtlCol="0">
            <a:noAutofit/>
          </a:bodyPr>
          <a:lstStyle>
            <a:lvl1pPr marL="0" indent="0" algn="ctr">
              <a:buNone/>
              <a:defRPr sz="2800">
                <a:solidFill>
                  <a:schemeClr val="bg1"/>
                </a:solidFill>
              </a:defRPr>
            </a:lvl1pPr>
          </a:lstStyle>
          <a:p>
            <a:pPr rtl="0"/>
            <a:r>
              <a:rPr lang="it-IT"/>
              <a:t>Fare clic sull'icona per inserire un'immagine</a:t>
            </a:r>
          </a:p>
        </p:txBody>
      </p:sp>
      <p:sp>
        <p:nvSpPr>
          <p:cNvPr id="3" name="Sottotitolo 2"/>
          <p:cNvSpPr>
            <a:spLocks noGrp="1"/>
          </p:cNvSpPr>
          <p:nvPr>
            <p:ph type="subTitle" idx="1"/>
          </p:nvPr>
        </p:nvSpPr>
        <p:spPr>
          <a:xfrm>
            <a:off x="1295401" y="4572000"/>
            <a:ext cx="5120640" cy="1600200"/>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p>
        </p:txBody>
      </p:sp>
    </p:spTree>
    <p:extLst>
      <p:ext uri="{BB962C8B-B14F-4D97-AF65-F5344CB8AC3E}">
        <p14:creationId xmlns:p14="http://schemas.microsoft.com/office/powerpoint/2010/main" val="3431556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ttangolo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rtlCol="0" anchor="t" anchorCtr="0" compatLnSpc="1">
            <a:prstTxWarp prst="textNoShape">
              <a:avLst/>
            </a:prstTxWarp>
          </a:bodyPr>
          <a:lstStyle/>
          <a:p>
            <a:pPr rtl="0"/>
            <a:endParaRPr lang="it-IT" sz="1800"/>
          </a:p>
        </p:txBody>
      </p:sp>
      <p:sp>
        <p:nvSpPr>
          <p:cNvPr id="8" name="Figura a mano libera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9" name="Figura a mano libera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10" name="Figura a mano libera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it-IT" sz="1800"/>
          </a:p>
        </p:txBody>
      </p:sp>
      <p:sp>
        <p:nvSpPr>
          <p:cNvPr id="2" name="Titolo 1"/>
          <p:cNvSpPr>
            <a:spLocks noGrp="1"/>
          </p:cNvSpPr>
          <p:nvPr>
            <p:ph type="title"/>
          </p:nvPr>
        </p:nvSpPr>
        <p:spPr>
          <a:xfrm>
            <a:off x="1295398" y="2914650"/>
            <a:ext cx="8046720" cy="1557338"/>
          </a:xfrm>
        </p:spPr>
        <p:txBody>
          <a:bodyPr rtlCol="0" anchor="b">
            <a:normAutofit/>
          </a:bodyPr>
          <a:lstStyle>
            <a:lvl1pPr>
              <a:defRPr sz="3200">
                <a:solidFill>
                  <a:schemeClr val="tx1"/>
                </a:solidFill>
              </a:defRPr>
            </a:lvl1pPr>
          </a:lstStyle>
          <a:p>
            <a:pPr rtl="0"/>
            <a:r>
              <a:rPr lang="it-IT"/>
              <a:t>Fare clic per modificare lo stile del titolo dello schema</a:t>
            </a:r>
          </a:p>
        </p:txBody>
      </p:sp>
      <p:sp>
        <p:nvSpPr>
          <p:cNvPr id="3" name="Segnaposto testo 2"/>
          <p:cNvSpPr>
            <a:spLocks noGrp="1"/>
          </p:cNvSpPr>
          <p:nvPr>
            <p:ph type="body" idx="1"/>
          </p:nvPr>
        </p:nvSpPr>
        <p:spPr>
          <a:xfrm>
            <a:off x="1295398" y="4589463"/>
            <a:ext cx="8046718" cy="1011237"/>
          </a:xfrm>
        </p:spPr>
        <p:txBody>
          <a:bodyPr rtlCol="0"/>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Tree>
    <p:extLst>
      <p:ext uri="{BB962C8B-B14F-4D97-AF65-F5344CB8AC3E}">
        <p14:creationId xmlns:p14="http://schemas.microsoft.com/office/powerpoint/2010/main" val="1223283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p>
        </p:txBody>
      </p:sp>
      <p:sp>
        <p:nvSpPr>
          <p:cNvPr id="3" name="Segnaposto contenuto 2"/>
          <p:cNvSpPr>
            <a:spLocks noGrp="1"/>
          </p:cNvSpPr>
          <p:nvPr>
            <p:ph sz="half" idx="1"/>
          </p:nvPr>
        </p:nvSpPr>
        <p:spPr>
          <a:xfrm>
            <a:off x="1295400" y="1828800"/>
            <a:ext cx="4572000" cy="43434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contenuto 3"/>
          <p:cNvSpPr>
            <a:spLocks noGrp="1"/>
          </p:cNvSpPr>
          <p:nvPr>
            <p:ph sz="half" idx="2"/>
          </p:nvPr>
        </p:nvSpPr>
        <p:spPr>
          <a:xfrm>
            <a:off x="6324600" y="1828799"/>
            <a:ext cx="4572000" cy="434340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11"/>
          </p:nvPr>
        </p:nvSpPr>
        <p:spPr/>
        <p:txBody>
          <a:bodyPr rtlCol="0"/>
          <a:lstStyle/>
          <a:p>
            <a:pPr rtl="0"/>
            <a:r>
              <a:rPr lang="it-IT"/>
              <a:t>Aggiungere un piè di pagina</a:t>
            </a:r>
          </a:p>
        </p:txBody>
      </p:sp>
      <p:sp>
        <p:nvSpPr>
          <p:cNvPr id="5" name="Segnaposto data 4"/>
          <p:cNvSpPr>
            <a:spLocks noGrp="1"/>
          </p:cNvSpPr>
          <p:nvPr>
            <p:ph type="dt" sz="half" idx="10"/>
          </p:nvPr>
        </p:nvSpPr>
        <p:spPr/>
        <p:txBody>
          <a:bodyPr rtlCol="0"/>
          <a:lstStyle>
            <a:lvl1pPr>
              <a:defRPr/>
            </a:lvl1pPr>
          </a:lstStyle>
          <a:p>
            <a:fld id="{27B30C36-6813-41F9-9BDD-A421DB8AE173}" type="datetime1">
              <a:rPr lang="it-IT" smtClean="0"/>
              <a:t>23/11/2021</a:t>
            </a:fld>
            <a:endParaRPr lang="it-IT"/>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3112266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295400" y="255134"/>
            <a:ext cx="9601200" cy="1036850"/>
          </a:xfrm>
        </p:spPr>
        <p:txBody>
          <a:bodyPr rtlCol="0"/>
          <a:lstStyle/>
          <a:p>
            <a:pPr rtl="0"/>
            <a:r>
              <a:rPr lang="it-IT"/>
              <a:t>Fare clic per modificare lo stile del titolo dello schema</a:t>
            </a:r>
          </a:p>
        </p:txBody>
      </p:sp>
      <p:sp>
        <p:nvSpPr>
          <p:cNvPr id="3" name="Segnaposto testo 2"/>
          <p:cNvSpPr>
            <a:spLocks noGrp="1"/>
          </p:cNvSpPr>
          <p:nvPr>
            <p:ph type="body" idx="1"/>
          </p:nvPr>
        </p:nvSpPr>
        <p:spPr>
          <a:xfrm>
            <a:off x="1295400" y="1828800"/>
            <a:ext cx="4572000" cy="850392"/>
          </a:xfrm>
        </p:spPr>
        <p:txBody>
          <a:bodyPr rtlCol="0"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95400" y="2705100"/>
            <a:ext cx="4572000" cy="34671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p:cNvSpPr>
            <a:spLocks noGrp="1"/>
          </p:cNvSpPr>
          <p:nvPr>
            <p:ph type="body" sz="quarter" idx="3"/>
          </p:nvPr>
        </p:nvSpPr>
        <p:spPr>
          <a:xfrm>
            <a:off x="6324600" y="1828800"/>
            <a:ext cx="4572000" cy="847725"/>
          </a:xfrm>
        </p:spPr>
        <p:txBody>
          <a:bodyPr rtlCol="0"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324600" y="2705100"/>
            <a:ext cx="4572000" cy="34671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piè di pagina 7"/>
          <p:cNvSpPr>
            <a:spLocks noGrp="1"/>
          </p:cNvSpPr>
          <p:nvPr>
            <p:ph type="ftr" sz="quarter" idx="11"/>
          </p:nvPr>
        </p:nvSpPr>
        <p:spPr/>
        <p:txBody>
          <a:bodyPr rtlCol="0"/>
          <a:lstStyle/>
          <a:p>
            <a:pPr rtl="0"/>
            <a:r>
              <a:rPr lang="it-IT"/>
              <a:t>Aggiungere un piè di pagina</a:t>
            </a:r>
          </a:p>
        </p:txBody>
      </p:sp>
      <p:sp>
        <p:nvSpPr>
          <p:cNvPr id="7" name="Segnaposto data 6"/>
          <p:cNvSpPr>
            <a:spLocks noGrp="1"/>
          </p:cNvSpPr>
          <p:nvPr>
            <p:ph type="dt" sz="half" idx="10"/>
          </p:nvPr>
        </p:nvSpPr>
        <p:spPr/>
        <p:txBody>
          <a:bodyPr rtlCol="0"/>
          <a:lstStyle>
            <a:lvl1pPr>
              <a:defRPr/>
            </a:lvl1pPr>
          </a:lstStyle>
          <a:p>
            <a:fld id="{788AA774-6303-4F01-9B52-419D48588045}" type="datetime1">
              <a:rPr lang="it-IT" smtClean="0"/>
              <a:t>23/11/2021</a:t>
            </a:fld>
            <a:endParaRPr lang="it-IT"/>
          </a:p>
        </p:txBody>
      </p:sp>
      <p:sp>
        <p:nvSpPr>
          <p:cNvPr id="9" name="Segnaposto numero diapositiva 8"/>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2302652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p>
        </p:txBody>
      </p:sp>
      <p:sp>
        <p:nvSpPr>
          <p:cNvPr id="4" name="Segnaposto piè di pagina 3"/>
          <p:cNvSpPr>
            <a:spLocks noGrp="1"/>
          </p:cNvSpPr>
          <p:nvPr>
            <p:ph type="ftr" sz="quarter" idx="11"/>
          </p:nvPr>
        </p:nvSpPr>
        <p:spPr/>
        <p:txBody>
          <a:bodyPr rtlCol="0"/>
          <a:lstStyle/>
          <a:p>
            <a:pPr rtl="0"/>
            <a:r>
              <a:rPr lang="it-IT"/>
              <a:t>Aggiungere un piè di pagina</a:t>
            </a:r>
          </a:p>
        </p:txBody>
      </p:sp>
      <p:sp>
        <p:nvSpPr>
          <p:cNvPr id="3" name="Segnaposto data 2"/>
          <p:cNvSpPr>
            <a:spLocks noGrp="1"/>
          </p:cNvSpPr>
          <p:nvPr>
            <p:ph type="dt" sz="half" idx="10"/>
          </p:nvPr>
        </p:nvSpPr>
        <p:spPr/>
        <p:txBody>
          <a:bodyPr rtlCol="0"/>
          <a:lstStyle>
            <a:lvl1pPr>
              <a:defRPr/>
            </a:lvl1pPr>
          </a:lstStyle>
          <a:p>
            <a:fld id="{9B9C18C6-6B0B-4B74-9862-D64D1EF16059}" type="datetime1">
              <a:rPr lang="it-IT" smtClean="0"/>
              <a:t>23/11/2021</a:t>
            </a:fld>
            <a:endParaRPr lang="it-IT"/>
          </a:p>
        </p:txBody>
      </p:sp>
      <p:sp>
        <p:nvSpPr>
          <p:cNvPr id="5" name="Segnaposto numero diapositiva 4"/>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3819211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a:t>Aggiungere un piè di pagina</a:t>
            </a:r>
          </a:p>
        </p:txBody>
      </p:sp>
      <p:sp>
        <p:nvSpPr>
          <p:cNvPr id="2" name="Segnaposto data 1"/>
          <p:cNvSpPr>
            <a:spLocks noGrp="1"/>
          </p:cNvSpPr>
          <p:nvPr>
            <p:ph type="dt" sz="half" idx="10"/>
          </p:nvPr>
        </p:nvSpPr>
        <p:spPr/>
        <p:txBody>
          <a:bodyPr rtlCol="0"/>
          <a:lstStyle>
            <a:lvl1pPr>
              <a:defRPr/>
            </a:lvl1pPr>
          </a:lstStyle>
          <a:p>
            <a:fld id="{7976161F-CF35-4942-9664-0A8719122626}" type="datetime1">
              <a:rPr lang="it-IT" smtClean="0"/>
              <a:t>23/11/2021</a:t>
            </a:fld>
            <a:endParaRPr lang="it-IT"/>
          </a:p>
        </p:txBody>
      </p:sp>
      <p:sp>
        <p:nvSpPr>
          <p:cNvPr id="4" name="Segnaposto numero diapositiva 3"/>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3510406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b"/>
          <a:lstStyle>
            <a:lvl1pPr>
              <a:defRPr sz="3200"/>
            </a:lvl1pPr>
          </a:lstStyle>
          <a:p>
            <a:pPr rtl="0"/>
            <a:r>
              <a:rPr lang="it-IT"/>
              <a:t>Fare clic per modificare lo stile del titolo dello schema</a:t>
            </a:r>
          </a:p>
        </p:txBody>
      </p:sp>
      <p:sp>
        <p:nvSpPr>
          <p:cNvPr id="3" name="Segnaposto contenuto 2"/>
          <p:cNvSpPr>
            <a:spLocks noGrp="1"/>
          </p:cNvSpPr>
          <p:nvPr>
            <p:ph idx="1"/>
          </p:nvPr>
        </p:nvSpPr>
        <p:spPr>
          <a:xfrm>
            <a:off x="4728209" y="1828800"/>
            <a:ext cx="6126480" cy="4343400"/>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p:cNvSpPr>
            <a:spLocks noGrp="1"/>
          </p:cNvSpPr>
          <p:nvPr>
            <p:ph type="body" sz="half" idx="2"/>
          </p:nvPr>
        </p:nvSpPr>
        <p:spPr>
          <a:xfrm>
            <a:off x="1295400" y="1828800"/>
            <a:ext cx="3017520" cy="4343400"/>
          </a:xfrm>
        </p:spPr>
        <p:txBody>
          <a:bodyPr rtlCol="0"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a:t>Aggiungere un piè di pagina</a:t>
            </a:r>
          </a:p>
        </p:txBody>
      </p:sp>
      <p:sp>
        <p:nvSpPr>
          <p:cNvPr id="5" name="Segnaposto data 4"/>
          <p:cNvSpPr>
            <a:spLocks noGrp="1"/>
          </p:cNvSpPr>
          <p:nvPr>
            <p:ph type="dt" sz="half" idx="10"/>
          </p:nvPr>
        </p:nvSpPr>
        <p:spPr/>
        <p:txBody>
          <a:bodyPr rtlCol="0"/>
          <a:lstStyle>
            <a:lvl1pPr>
              <a:defRPr/>
            </a:lvl1pPr>
          </a:lstStyle>
          <a:p>
            <a:fld id="{5F39E18A-A6BD-475C-9B20-B9EF9F8FE01A}" type="datetime1">
              <a:rPr lang="it-IT" smtClean="0"/>
              <a:t>23/11/2021</a:t>
            </a:fld>
            <a:endParaRPr lang="it-IT"/>
          </a:p>
        </p:txBody>
      </p:sp>
      <p:sp>
        <p:nvSpPr>
          <p:cNvPr id="7" name="Segnaposto numero diapositiva 6"/>
          <p:cNvSpPr>
            <a:spLocks noGrp="1"/>
          </p:cNvSpPr>
          <p:nvPr>
            <p:ph type="sldNum" sz="quarter" idx="12"/>
          </p:nvPr>
        </p:nvSpPr>
        <p:spPr/>
        <p:txBody>
          <a:bodyPr rtlCol="0"/>
          <a:lstStyle/>
          <a:p>
            <a:pPr rtl="0"/>
            <a:fld id="{A7F8E3F6-DE14-48B2-B2BC-6FABA9630FB8}" type="slidenum">
              <a:rPr lang="it-IT" smtClean="0"/>
              <a:t>‹#›</a:t>
            </a:fld>
            <a:endParaRPr lang="it-IT"/>
          </a:p>
        </p:txBody>
      </p:sp>
    </p:spTree>
    <p:extLst>
      <p:ext uri="{BB962C8B-B14F-4D97-AF65-F5344CB8AC3E}">
        <p14:creationId xmlns:p14="http://schemas.microsoft.com/office/powerpoint/2010/main" val="297419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ttangolo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Rettangolo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Rettangolo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Segnaposto titolo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pPr rtl="0"/>
            <a:r>
              <a:rPr lang="it-IT"/>
              <a:t>Fare clic per modificare lo stile del titolo dello schema</a:t>
            </a:r>
          </a:p>
        </p:txBody>
      </p:sp>
      <p:sp>
        <p:nvSpPr>
          <p:cNvPr id="3" name="Segnaposto testo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piè di pagina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pPr rtl="0"/>
            <a:r>
              <a:rPr lang="it-IT"/>
              <a:t>Aggiungere un piè di pagina</a:t>
            </a:r>
          </a:p>
        </p:txBody>
      </p:sp>
      <p:sp>
        <p:nvSpPr>
          <p:cNvPr id="4" name="Segnaposto data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319CF3E5-2A70-47C4-AEE8-033EFFD015E1}" type="datetime1">
              <a:rPr lang="it-IT" smtClean="0"/>
              <a:t>23/11/2021</a:t>
            </a:fld>
            <a:endParaRPr lang="it-IT"/>
          </a:p>
        </p:txBody>
      </p:sp>
      <p:sp>
        <p:nvSpPr>
          <p:cNvPr id="6" name="Segnaposto numero diapositiva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pPr rtl="0"/>
            <a:fld id="{A7F8E3F6-DE14-48B2-B2BC-6FABA9630FB8}" type="slidenum">
              <a:rPr lang="it-IT" smtClean="0"/>
              <a:pPr rtl="0"/>
              <a:t>‹#›</a:t>
            </a:fld>
            <a:endParaRPr lang="it-IT"/>
          </a:p>
        </p:txBody>
      </p:sp>
    </p:spTree>
    <p:extLst>
      <p:ext uri="{BB962C8B-B14F-4D97-AF65-F5344CB8AC3E}">
        <p14:creationId xmlns:p14="http://schemas.microsoft.com/office/powerpoint/2010/main" val="42704827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586403C-D4B6-4A10-8441-DF35DDA3B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A1528F2-5E67-4B9E-B07A-F3930FFFE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CECC5B-2325-4CED-A8BD-E64ED7798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5F663-4853-4368-B838-114C0A954D3A}" type="datetime1">
              <a:rPr lang="it-IT" smtClean="0"/>
              <a:t>23/11/2021</a:t>
            </a:fld>
            <a:endParaRPr lang="it-IT"/>
          </a:p>
        </p:txBody>
      </p:sp>
      <p:sp>
        <p:nvSpPr>
          <p:cNvPr id="5" name="Segnaposto piè di pagina 4">
            <a:extLst>
              <a:ext uri="{FF2B5EF4-FFF2-40B4-BE49-F238E27FC236}">
                <a16:creationId xmlns:a16="http://schemas.microsoft.com/office/drawing/2014/main" id="{37082089-C2C9-4E8F-898E-87EF8ED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Aggiungere un piè di pagina</a:t>
            </a:r>
          </a:p>
        </p:txBody>
      </p:sp>
      <p:sp>
        <p:nvSpPr>
          <p:cNvPr id="6" name="Segnaposto numero diapositiva 5">
            <a:extLst>
              <a:ext uri="{FF2B5EF4-FFF2-40B4-BE49-F238E27FC236}">
                <a16:creationId xmlns:a16="http://schemas.microsoft.com/office/drawing/2014/main" id="{CF792416-B973-4B7A-94EF-CD5CF65FA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46CB9-E48B-4B47-B4DE-4213F421A296}" type="slidenum">
              <a:rPr lang="it-IT" smtClean="0"/>
              <a:t>‹#›</a:t>
            </a:fld>
            <a:endParaRPr lang="it-IT"/>
          </a:p>
        </p:txBody>
      </p:sp>
    </p:spTree>
    <p:extLst>
      <p:ext uri="{BB962C8B-B14F-4D97-AF65-F5344CB8AC3E}">
        <p14:creationId xmlns:p14="http://schemas.microsoft.com/office/powerpoint/2010/main" val="136006301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a:extLst>
              <a:ext uri="{FF2B5EF4-FFF2-40B4-BE49-F238E27FC236}">
                <a16:creationId xmlns:a16="http://schemas.microsoft.com/office/drawing/2014/main" id="{D5FF0C30-DA71-4979-8775-5AE8F12B391A}"/>
              </a:ext>
            </a:extLst>
          </p:cNvPr>
          <p:cNvPicPr>
            <a:picLocks noChangeAspect="1"/>
          </p:cNvPicPr>
          <p:nvPr/>
        </p:nvPicPr>
        <p:blipFill>
          <a:blip r:embed="rId2"/>
          <a:srcRect l="3605" r="3605"/>
          <a:stretch/>
        </p:blipFill>
        <p:spPr>
          <a:xfrm>
            <a:off x="4123563"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90B201FD-DAD4-4ABB-9C35-51DB6BC9EAC6}"/>
              </a:ext>
            </a:extLst>
          </p:cNvPr>
          <p:cNvSpPr>
            <a:spLocks noGrp="1"/>
          </p:cNvSpPr>
          <p:nvPr>
            <p:ph type="ctrTitle"/>
          </p:nvPr>
        </p:nvSpPr>
        <p:spPr>
          <a:xfrm>
            <a:off x="353345" y="2685688"/>
            <a:ext cx="4023360" cy="1741179"/>
          </a:xfrm>
        </p:spPr>
        <p:txBody>
          <a:bodyPr anchor="b">
            <a:normAutofit/>
          </a:bodyPr>
          <a:lstStyle/>
          <a:p>
            <a:r>
              <a:rPr lang="it-IT" sz="2800" b="1" err="1">
                <a:latin typeface="Book Antiqua" panose="02040602050305030304" pitchFamily="18" charset="0"/>
                <a:cs typeface="Calibri Light"/>
              </a:rPr>
              <a:t>PagoPolizza</a:t>
            </a:r>
            <a:endParaRPr lang="it-IT" sz="2800" b="1"/>
          </a:p>
        </p:txBody>
      </p:sp>
      <p:sp>
        <p:nvSpPr>
          <p:cNvPr id="3" name="Sottotitolo 2">
            <a:extLst>
              <a:ext uri="{FF2B5EF4-FFF2-40B4-BE49-F238E27FC236}">
                <a16:creationId xmlns:a16="http://schemas.microsoft.com/office/drawing/2014/main" id="{352FE0B5-CE88-4E94-971E-2DBDB96099E9}"/>
              </a:ext>
            </a:extLst>
          </p:cNvPr>
          <p:cNvSpPr>
            <a:spLocks noGrp="1"/>
          </p:cNvSpPr>
          <p:nvPr>
            <p:ph type="subTitle" idx="1"/>
          </p:nvPr>
        </p:nvSpPr>
        <p:spPr>
          <a:xfrm>
            <a:off x="376206" y="5622785"/>
            <a:ext cx="4023359" cy="1208141"/>
          </a:xfrm>
        </p:spPr>
        <p:txBody>
          <a:bodyPr>
            <a:normAutofit fontScale="77500" lnSpcReduction="20000"/>
          </a:bodyPr>
          <a:lstStyle/>
          <a:p>
            <a:pPr algn="l"/>
            <a:r>
              <a:rPr lang="it-IT" sz="2000">
                <a:latin typeface="Book Antiqua" panose="02040602050305030304" pitchFamily="18" charset="0"/>
              </a:rPr>
              <a:t>Alessio Ambruoso</a:t>
            </a:r>
          </a:p>
          <a:p>
            <a:pPr algn="l"/>
            <a:r>
              <a:rPr lang="it-IT" sz="2000">
                <a:latin typeface="Book Antiqua" panose="02040602050305030304" pitchFamily="18" charset="0"/>
              </a:rPr>
              <a:t>Marco Borrelli</a:t>
            </a:r>
            <a:endParaRPr lang="it-IT" sz="2000">
              <a:latin typeface="Book Antiqua" panose="02040602050305030304" pitchFamily="18" charset="0"/>
              <a:cs typeface="Calibri"/>
            </a:endParaRPr>
          </a:p>
          <a:p>
            <a:pPr algn="l"/>
            <a:r>
              <a:rPr lang="it-IT" sz="2000">
                <a:latin typeface="Book Antiqua" panose="02040602050305030304" pitchFamily="18" charset="0"/>
              </a:rPr>
              <a:t>Roberto Veneruso</a:t>
            </a:r>
            <a:endParaRPr lang="it-IT" sz="2000">
              <a:latin typeface="Book Antiqua" panose="02040602050305030304" pitchFamily="18" charset="0"/>
              <a:cs typeface="Calibri"/>
            </a:endParaRPr>
          </a:p>
          <a:p>
            <a:pPr algn="l"/>
            <a:r>
              <a:rPr lang="it-IT" sz="2000">
                <a:latin typeface="Book Antiqua" panose="02040602050305030304" pitchFamily="18" charset="0"/>
              </a:rPr>
              <a:t>Gerardo</a:t>
            </a:r>
            <a:r>
              <a:rPr lang="it-IT" sz="2000">
                <a:latin typeface="Book Antiqua" panose="02040602050305030304" pitchFamily="18" charset="0"/>
                <a:cs typeface="Calibri"/>
              </a:rPr>
              <a:t> Martino</a:t>
            </a:r>
            <a:endParaRPr lang="it-IT" sz="2000">
              <a:latin typeface="Book Antiqua" panose="02040602050305030304" pitchFamily="18"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Sottotitolo 2">
            <a:extLst>
              <a:ext uri="{FF2B5EF4-FFF2-40B4-BE49-F238E27FC236}">
                <a16:creationId xmlns:a16="http://schemas.microsoft.com/office/drawing/2014/main" id="{6B46F231-10D3-426C-80DB-B3609C7F2BD3}"/>
              </a:ext>
            </a:extLst>
          </p:cNvPr>
          <p:cNvSpPr txBox="1">
            <a:spLocks/>
          </p:cNvSpPr>
          <p:nvPr/>
        </p:nvSpPr>
        <p:spPr>
          <a:xfrm>
            <a:off x="376206" y="771988"/>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a:ln>
                  <a:noFill/>
                </a:ln>
                <a:solidFill>
                  <a:prstClr val="white"/>
                </a:solidFill>
                <a:effectLst/>
                <a:uLnTx/>
                <a:uFillTx/>
                <a:latin typeface="Calibri" panose="020F0502020204030204"/>
                <a:ea typeface="+mn-ea"/>
                <a:cs typeface="+mn-cs"/>
              </a:rPr>
              <a:t>DIPARTIMENTO DI INFORMATICA</a:t>
            </a:r>
          </a:p>
        </p:txBody>
      </p:sp>
      <p:sp>
        <p:nvSpPr>
          <p:cNvPr id="13" name="Sottotitolo 2">
            <a:extLst>
              <a:ext uri="{FF2B5EF4-FFF2-40B4-BE49-F238E27FC236}">
                <a16:creationId xmlns:a16="http://schemas.microsoft.com/office/drawing/2014/main" id="{14560929-CEB0-4FD5-91C2-B692DF6BE93D}"/>
              </a:ext>
            </a:extLst>
          </p:cNvPr>
          <p:cNvSpPr txBox="1">
            <a:spLocks/>
          </p:cNvSpPr>
          <p:nvPr/>
        </p:nvSpPr>
        <p:spPr>
          <a:xfrm>
            <a:off x="376206" y="277953"/>
            <a:ext cx="4778017" cy="11061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a:ln>
                  <a:noFill/>
                </a:ln>
                <a:solidFill>
                  <a:prstClr val="white"/>
                </a:solidFill>
                <a:effectLst/>
                <a:uLnTx/>
                <a:uFillTx/>
                <a:latin typeface="Calibri" panose="020F0502020204030204"/>
                <a:ea typeface="+mn-ea"/>
                <a:cs typeface="+mn-cs"/>
              </a:rPr>
              <a:t>UNIVERSITÀ DEGLI STUDI DI SALERNO </a:t>
            </a:r>
          </a:p>
        </p:txBody>
      </p:sp>
      <p:pic>
        <p:nvPicPr>
          <p:cNvPr id="17" name="Immagine 16" descr="Immagine che contiene testo&#10;&#10;Descrizione generata automaticamente">
            <a:extLst>
              <a:ext uri="{FF2B5EF4-FFF2-40B4-BE49-F238E27FC236}">
                <a16:creationId xmlns:a16="http://schemas.microsoft.com/office/drawing/2014/main" id="{32C888F1-DC79-4F46-8475-7C9706AC0B03}"/>
              </a:ext>
            </a:extLst>
          </p:cNvPr>
          <p:cNvPicPr>
            <a:picLocks noChangeAspect="1"/>
          </p:cNvPicPr>
          <p:nvPr/>
        </p:nvPicPr>
        <p:blipFill>
          <a:blip r:embed="rId3"/>
          <a:stretch>
            <a:fillRect/>
          </a:stretch>
        </p:blipFill>
        <p:spPr>
          <a:xfrm>
            <a:off x="2342388" y="5587027"/>
            <a:ext cx="1781175" cy="1247775"/>
          </a:xfrm>
          <a:prstGeom prst="rect">
            <a:avLst/>
          </a:prstGeom>
        </p:spPr>
      </p:pic>
      <p:sp>
        <p:nvSpPr>
          <p:cNvPr id="4" name="Rettangolo 3">
            <a:extLst>
              <a:ext uri="{FF2B5EF4-FFF2-40B4-BE49-F238E27FC236}">
                <a16:creationId xmlns:a16="http://schemas.microsoft.com/office/drawing/2014/main" id="{20A80369-4F7A-44FF-8C62-7A877CD4318C}"/>
              </a:ext>
            </a:extLst>
          </p:cNvPr>
          <p:cNvSpPr/>
          <p:nvPr/>
        </p:nvSpPr>
        <p:spPr>
          <a:xfrm>
            <a:off x="481029" y="625683"/>
            <a:ext cx="704088" cy="142429"/>
          </a:xfrm>
          <a:prstGeom prst="rect">
            <a:avLst/>
          </a:prstGeom>
          <a:solidFill>
            <a:srgbClr val="3AA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718784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64059" y="603681"/>
            <a:ext cx="11384872" cy="588511"/>
          </a:xfrm>
        </p:spPr>
        <p:txBody>
          <a:bodyPr rtlCol="0">
            <a:noAutofit/>
          </a:bodyPr>
          <a:lstStyle/>
          <a:p>
            <a:r>
              <a:rPr lang="it-IT" sz="2800">
                <a:cs typeface="Times New Roman"/>
              </a:rPr>
              <a:t>Pagamento &amp; Storico</a:t>
            </a:r>
          </a:p>
        </p:txBody>
      </p:sp>
      <p:pic>
        <p:nvPicPr>
          <p:cNvPr id="14" name="Picture 13">
            <a:extLst>
              <a:ext uri="{FF2B5EF4-FFF2-40B4-BE49-F238E27FC236}">
                <a16:creationId xmlns:a16="http://schemas.microsoft.com/office/drawing/2014/main" id="{C8CC3E6A-7CF1-A147-A848-51C4FB5E8D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2851561" y="2398876"/>
            <a:ext cx="1727200" cy="365760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4FD362D-BD30-1340-943B-7AA58930F43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a:off x="5289334" y="2398876"/>
            <a:ext cx="1727200" cy="3657600"/>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44C0C80C-3BE4-1A45-B7F7-60EF34FE911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7758184" y="2398876"/>
            <a:ext cx="1727200" cy="3657600"/>
          </a:xfrm>
          <a:prstGeom prst="rect">
            <a:avLst/>
          </a:prstGeom>
          <a:ln>
            <a:noFill/>
          </a:ln>
          <a:effectLst>
            <a:outerShdw blurRad="292100" dist="139700" dir="2700000" algn="tl" rotWithShape="0">
              <a:srgbClr val="333333">
                <a:alpha val="65000"/>
              </a:srgbClr>
            </a:outerShdw>
          </a:effectLst>
        </p:spPr>
      </p:pic>
      <p:sp>
        <p:nvSpPr>
          <p:cNvPr id="17" name="Titolo 1">
            <a:extLst>
              <a:ext uri="{FF2B5EF4-FFF2-40B4-BE49-F238E27FC236}">
                <a16:creationId xmlns:a16="http://schemas.microsoft.com/office/drawing/2014/main" id="{FCE3E3AE-FEFA-8744-BC73-5F2D097C2127}"/>
              </a:ext>
            </a:extLst>
          </p:cNvPr>
          <p:cNvSpPr txBox="1">
            <a:spLocks/>
          </p:cNvSpPr>
          <p:nvPr/>
        </p:nvSpPr>
        <p:spPr>
          <a:xfrm>
            <a:off x="3420302" y="2088027"/>
            <a:ext cx="578674" cy="226012"/>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Home</a:t>
            </a:r>
          </a:p>
        </p:txBody>
      </p:sp>
      <p:sp>
        <p:nvSpPr>
          <p:cNvPr id="18" name="Titolo 1">
            <a:extLst>
              <a:ext uri="{FF2B5EF4-FFF2-40B4-BE49-F238E27FC236}">
                <a16:creationId xmlns:a16="http://schemas.microsoft.com/office/drawing/2014/main" id="{85D6B7E8-E325-0140-A5CF-A31FABB9B5B3}"/>
              </a:ext>
            </a:extLst>
          </p:cNvPr>
          <p:cNvSpPr txBox="1">
            <a:spLocks/>
          </p:cNvSpPr>
          <p:nvPr/>
        </p:nvSpPr>
        <p:spPr>
          <a:xfrm>
            <a:off x="5606069" y="2088027"/>
            <a:ext cx="979862" cy="2455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Pagamento</a:t>
            </a:r>
          </a:p>
        </p:txBody>
      </p:sp>
      <p:sp>
        <p:nvSpPr>
          <p:cNvPr id="19" name="Titolo 1">
            <a:extLst>
              <a:ext uri="{FF2B5EF4-FFF2-40B4-BE49-F238E27FC236}">
                <a16:creationId xmlns:a16="http://schemas.microsoft.com/office/drawing/2014/main" id="{3A867293-9DAF-944E-976F-2B050E461F8A}"/>
              </a:ext>
            </a:extLst>
          </p:cNvPr>
          <p:cNvSpPr txBox="1">
            <a:spLocks/>
          </p:cNvSpPr>
          <p:nvPr/>
        </p:nvSpPr>
        <p:spPr>
          <a:xfrm>
            <a:off x="7664061" y="2115606"/>
            <a:ext cx="2011892" cy="217935"/>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Visualizza storico pagamenti</a:t>
            </a:r>
          </a:p>
        </p:txBody>
      </p:sp>
    </p:spTree>
    <p:extLst>
      <p:ext uri="{BB962C8B-B14F-4D97-AF65-F5344CB8AC3E}">
        <p14:creationId xmlns:p14="http://schemas.microsoft.com/office/powerpoint/2010/main" val="3815127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64059" y="603681"/>
            <a:ext cx="11384872" cy="588511"/>
          </a:xfrm>
        </p:spPr>
        <p:txBody>
          <a:bodyPr rtlCol="0">
            <a:noAutofit/>
          </a:bodyPr>
          <a:lstStyle/>
          <a:p>
            <a:r>
              <a:rPr lang="it-IT" sz="2800">
                <a:cs typeface="Times New Roman"/>
              </a:rPr>
              <a:t>Altre funzionalità</a:t>
            </a:r>
          </a:p>
        </p:txBody>
      </p:sp>
      <p:pic>
        <p:nvPicPr>
          <p:cNvPr id="16" name="Picture 15">
            <a:extLst>
              <a:ext uri="{FF2B5EF4-FFF2-40B4-BE49-F238E27FC236}">
                <a16:creationId xmlns:a16="http://schemas.microsoft.com/office/drawing/2014/main" id="{7C152CB6-E640-6F4F-940D-C057827162F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3922521" y="2398876"/>
            <a:ext cx="1727200" cy="365760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93BE51B1-A7AC-9E49-9DAD-C4F43E4EE7F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a:xfrm>
            <a:off x="6455894" y="2398876"/>
            <a:ext cx="1727200" cy="365760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9F22674C-78B8-F342-96F4-3F259C91F88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8989267" y="2398876"/>
            <a:ext cx="1727200" cy="365760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287368CB-1841-1A43-8313-ED71856FEF1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a:xfrm>
            <a:off x="1389148" y="2398876"/>
            <a:ext cx="1727200" cy="3657600"/>
          </a:xfrm>
          <a:prstGeom prst="rect">
            <a:avLst/>
          </a:prstGeom>
          <a:ln>
            <a:noFill/>
          </a:ln>
          <a:effectLst>
            <a:outerShdw blurRad="292100" dist="139700" dir="2700000" algn="tl" rotWithShape="0">
              <a:srgbClr val="333333">
                <a:alpha val="65000"/>
              </a:srgbClr>
            </a:outerShdw>
          </a:effectLst>
        </p:spPr>
      </p:pic>
      <p:sp>
        <p:nvSpPr>
          <p:cNvPr id="20" name="Titolo 1">
            <a:extLst>
              <a:ext uri="{FF2B5EF4-FFF2-40B4-BE49-F238E27FC236}">
                <a16:creationId xmlns:a16="http://schemas.microsoft.com/office/drawing/2014/main" id="{1796C30A-BEAA-0B43-ABDC-70A6194F3AA1}"/>
              </a:ext>
            </a:extLst>
          </p:cNvPr>
          <p:cNvSpPr txBox="1">
            <a:spLocks/>
          </p:cNvSpPr>
          <p:nvPr/>
        </p:nvSpPr>
        <p:spPr>
          <a:xfrm>
            <a:off x="1738954" y="2084832"/>
            <a:ext cx="979862" cy="2455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Navigazione</a:t>
            </a:r>
          </a:p>
        </p:txBody>
      </p:sp>
      <p:sp>
        <p:nvSpPr>
          <p:cNvPr id="21" name="Titolo 1">
            <a:extLst>
              <a:ext uri="{FF2B5EF4-FFF2-40B4-BE49-F238E27FC236}">
                <a16:creationId xmlns:a16="http://schemas.microsoft.com/office/drawing/2014/main" id="{137156AB-6A40-6E43-9455-39B1BE6E35A0}"/>
              </a:ext>
            </a:extLst>
          </p:cNvPr>
          <p:cNvSpPr txBox="1">
            <a:spLocks/>
          </p:cNvSpPr>
          <p:nvPr/>
        </p:nvSpPr>
        <p:spPr>
          <a:xfrm>
            <a:off x="4071227" y="2084832"/>
            <a:ext cx="2024612" cy="2530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Visualizza profilo</a:t>
            </a:r>
          </a:p>
        </p:txBody>
      </p:sp>
      <p:sp>
        <p:nvSpPr>
          <p:cNvPr id="22" name="Titolo 1">
            <a:extLst>
              <a:ext uri="{FF2B5EF4-FFF2-40B4-BE49-F238E27FC236}">
                <a16:creationId xmlns:a16="http://schemas.microsoft.com/office/drawing/2014/main" id="{11687647-2D9A-E047-9BD1-BBFAF1D365B4}"/>
              </a:ext>
            </a:extLst>
          </p:cNvPr>
          <p:cNvSpPr txBox="1">
            <a:spLocks/>
          </p:cNvSpPr>
          <p:nvPr/>
        </p:nvSpPr>
        <p:spPr>
          <a:xfrm>
            <a:off x="9152749" y="2089454"/>
            <a:ext cx="2024612" cy="2530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Richiesta supporto</a:t>
            </a:r>
          </a:p>
        </p:txBody>
      </p:sp>
      <p:sp>
        <p:nvSpPr>
          <p:cNvPr id="23" name="Titolo 1">
            <a:extLst>
              <a:ext uri="{FF2B5EF4-FFF2-40B4-BE49-F238E27FC236}">
                <a16:creationId xmlns:a16="http://schemas.microsoft.com/office/drawing/2014/main" id="{D59AC95C-B712-604B-AE10-597D3E4CA19D}"/>
              </a:ext>
            </a:extLst>
          </p:cNvPr>
          <p:cNvSpPr txBox="1">
            <a:spLocks/>
          </p:cNvSpPr>
          <p:nvPr/>
        </p:nvSpPr>
        <p:spPr>
          <a:xfrm>
            <a:off x="6611988" y="2084832"/>
            <a:ext cx="2024612" cy="2530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Modifica profilo</a:t>
            </a:r>
          </a:p>
        </p:txBody>
      </p:sp>
    </p:spTree>
    <p:extLst>
      <p:ext uri="{BB962C8B-B14F-4D97-AF65-F5344CB8AC3E}">
        <p14:creationId xmlns:p14="http://schemas.microsoft.com/office/powerpoint/2010/main" val="1157118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a:extLst>
              <a:ext uri="{FF2B5EF4-FFF2-40B4-BE49-F238E27FC236}">
                <a16:creationId xmlns:a16="http://schemas.microsoft.com/office/drawing/2014/main" id="{D5FF0C30-DA71-4979-8775-5AE8F12B391A}"/>
              </a:ext>
            </a:extLst>
          </p:cNvPr>
          <p:cNvPicPr>
            <a:picLocks noChangeAspect="1"/>
          </p:cNvPicPr>
          <p:nvPr/>
        </p:nvPicPr>
        <p:blipFill>
          <a:blip r:embed="rId2"/>
          <a:srcRect l="3605" r="3605"/>
          <a:stretch/>
        </p:blipFill>
        <p:spPr>
          <a:xfrm>
            <a:off x="4123563"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90B201FD-DAD4-4ABB-9C35-51DB6BC9EAC6}"/>
              </a:ext>
            </a:extLst>
          </p:cNvPr>
          <p:cNvSpPr>
            <a:spLocks noGrp="1"/>
          </p:cNvSpPr>
          <p:nvPr>
            <p:ph type="ctrTitle"/>
          </p:nvPr>
        </p:nvSpPr>
        <p:spPr>
          <a:xfrm>
            <a:off x="353345" y="2685688"/>
            <a:ext cx="4023360" cy="1741179"/>
          </a:xfrm>
        </p:spPr>
        <p:txBody>
          <a:bodyPr anchor="b">
            <a:normAutofit/>
          </a:bodyPr>
          <a:lstStyle/>
          <a:p>
            <a:r>
              <a:rPr lang="it-IT" sz="2800" b="1">
                <a:latin typeface="Book Antiqua" panose="02040602050305030304" pitchFamily="18" charset="0"/>
                <a:cs typeface="Calibri Light"/>
              </a:rPr>
              <a:t>GRAZIE PER L’ATTENZIONE</a:t>
            </a:r>
            <a:endParaRPr lang="it-IT" sz="2800" b="1"/>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Sottotitolo 2">
            <a:extLst>
              <a:ext uri="{FF2B5EF4-FFF2-40B4-BE49-F238E27FC236}">
                <a16:creationId xmlns:a16="http://schemas.microsoft.com/office/drawing/2014/main" id="{6B46F231-10D3-426C-80DB-B3609C7F2BD3}"/>
              </a:ext>
            </a:extLst>
          </p:cNvPr>
          <p:cNvSpPr txBox="1">
            <a:spLocks/>
          </p:cNvSpPr>
          <p:nvPr/>
        </p:nvSpPr>
        <p:spPr>
          <a:xfrm>
            <a:off x="376206" y="771988"/>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a:ln>
                  <a:noFill/>
                </a:ln>
                <a:solidFill>
                  <a:prstClr val="white"/>
                </a:solidFill>
                <a:effectLst/>
                <a:uLnTx/>
                <a:uFillTx/>
                <a:latin typeface="Calibri" panose="020F0502020204030204"/>
                <a:ea typeface="+mn-ea"/>
                <a:cs typeface="+mn-cs"/>
              </a:rPr>
              <a:t>DIPARTIMENTO DI INFORMATICA</a:t>
            </a:r>
          </a:p>
        </p:txBody>
      </p:sp>
      <p:sp>
        <p:nvSpPr>
          <p:cNvPr id="13" name="Sottotitolo 2">
            <a:extLst>
              <a:ext uri="{FF2B5EF4-FFF2-40B4-BE49-F238E27FC236}">
                <a16:creationId xmlns:a16="http://schemas.microsoft.com/office/drawing/2014/main" id="{14560929-CEB0-4FD5-91C2-B692DF6BE93D}"/>
              </a:ext>
            </a:extLst>
          </p:cNvPr>
          <p:cNvSpPr txBox="1">
            <a:spLocks/>
          </p:cNvSpPr>
          <p:nvPr/>
        </p:nvSpPr>
        <p:spPr>
          <a:xfrm>
            <a:off x="376206" y="277953"/>
            <a:ext cx="4778017" cy="11061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a:ln>
                  <a:noFill/>
                </a:ln>
                <a:solidFill>
                  <a:prstClr val="white"/>
                </a:solidFill>
                <a:effectLst/>
                <a:uLnTx/>
                <a:uFillTx/>
                <a:latin typeface="Calibri" panose="020F0502020204030204"/>
                <a:ea typeface="+mn-ea"/>
                <a:cs typeface="+mn-cs"/>
              </a:rPr>
              <a:t>UNIVERSITÀ DEGLI STUDI DI SALERNO </a:t>
            </a:r>
          </a:p>
        </p:txBody>
      </p:sp>
      <p:sp>
        <p:nvSpPr>
          <p:cNvPr id="4" name="Rettangolo 3">
            <a:extLst>
              <a:ext uri="{FF2B5EF4-FFF2-40B4-BE49-F238E27FC236}">
                <a16:creationId xmlns:a16="http://schemas.microsoft.com/office/drawing/2014/main" id="{20A80369-4F7A-44FF-8C62-7A877CD4318C}"/>
              </a:ext>
            </a:extLst>
          </p:cNvPr>
          <p:cNvSpPr/>
          <p:nvPr/>
        </p:nvSpPr>
        <p:spPr>
          <a:xfrm>
            <a:off x="481029" y="625683"/>
            <a:ext cx="704088" cy="142429"/>
          </a:xfrm>
          <a:prstGeom prst="rect">
            <a:avLst/>
          </a:prstGeom>
          <a:solidFill>
            <a:srgbClr val="3AA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91271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5FF0C30-DA71-4979-8775-5AE8F12B391A}"/>
              </a:ext>
            </a:extLst>
          </p:cNvPr>
          <p:cNvPicPr>
            <a:picLocks noChangeAspect="1"/>
          </p:cNvPicPr>
          <p:nvPr/>
        </p:nvPicPr>
        <p:blipFill>
          <a:blip r:embed="rId3"/>
          <a:srcRect l="7867" r="7867"/>
          <a:stretch/>
        </p:blipFill>
        <p:spPr>
          <a:xfrm>
            <a:off x="3520507" y="10"/>
            <a:ext cx="8733573" cy="6857990"/>
          </a:xfrm>
          <a:prstGeom prst="rect">
            <a:avLst/>
          </a:prstGeom>
        </p:spPr>
      </p:pic>
      <p:sp>
        <p:nvSpPr>
          <p:cNvPr id="2" name="Titolo 1">
            <a:extLst>
              <a:ext uri="{FF2B5EF4-FFF2-40B4-BE49-F238E27FC236}">
                <a16:creationId xmlns:a16="http://schemas.microsoft.com/office/drawing/2014/main" id="{90B201FD-DAD4-4ABB-9C35-51DB6BC9EAC6}"/>
              </a:ext>
            </a:extLst>
          </p:cNvPr>
          <p:cNvSpPr>
            <a:spLocks noGrp="1"/>
          </p:cNvSpPr>
          <p:nvPr>
            <p:ph type="ctrTitle"/>
          </p:nvPr>
        </p:nvSpPr>
        <p:spPr>
          <a:xfrm>
            <a:off x="106652" y="2415519"/>
            <a:ext cx="4023359" cy="1760918"/>
          </a:xfrm>
        </p:spPr>
        <p:txBody>
          <a:bodyPr anchor="b">
            <a:normAutofit/>
          </a:bodyPr>
          <a:lstStyle/>
          <a:p>
            <a:r>
              <a:rPr lang="it-IT" sz="3200" b="1">
                <a:latin typeface="Book Antiqua" panose="02040602050305030304" pitchFamily="18" charset="0"/>
                <a:cs typeface="Calibri Light"/>
              </a:rPr>
              <a:t>GRAZIE PER L’ATTENZIONE</a:t>
            </a:r>
          </a:p>
        </p:txBody>
      </p:sp>
      <p:sp>
        <p:nvSpPr>
          <p:cNvPr id="11" name="Sottotitolo 2">
            <a:extLst>
              <a:ext uri="{FF2B5EF4-FFF2-40B4-BE49-F238E27FC236}">
                <a16:creationId xmlns:a16="http://schemas.microsoft.com/office/drawing/2014/main" id="{6B46F231-10D3-426C-80DB-B3609C7F2BD3}"/>
              </a:ext>
            </a:extLst>
          </p:cNvPr>
          <p:cNvSpPr txBox="1">
            <a:spLocks/>
          </p:cNvSpPr>
          <p:nvPr/>
        </p:nvSpPr>
        <p:spPr>
          <a:xfrm>
            <a:off x="376206" y="807848"/>
            <a:ext cx="4023359"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1600" b="0" i="0" u="none" strike="noStrike" kern="1200" cap="none" spc="0" normalizeH="0" baseline="0" noProof="0">
                <a:ln>
                  <a:noFill/>
                </a:ln>
                <a:solidFill>
                  <a:prstClr val="white"/>
                </a:solidFill>
                <a:effectLst/>
                <a:uLnTx/>
                <a:uFillTx/>
                <a:latin typeface="Book Antiqua" panose="02040602050305030304" pitchFamily="18" charset="0"/>
              </a:rPr>
              <a:t>DIPARTIMENTO DI INFORMATICA</a:t>
            </a:r>
          </a:p>
        </p:txBody>
      </p:sp>
      <p:sp>
        <p:nvSpPr>
          <p:cNvPr id="13" name="Sottotitolo 2">
            <a:extLst>
              <a:ext uri="{FF2B5EF4-FFF2-40B4-BE49-F238E27FC236}">
                <a16:creationId xmlns:a16="http://schemas.microsoft.com/office/drawing/2014/main" id="{14560929-CEB0-4FD5-91C2-B692DF6BE93D}"/>
              </a:ext>
            </a:extLst>
          </p:cNvPr>
          <p:cNvSpPr txBox="1">
            <a:spLocks/>
          </p:cNvSpPr>
          <p:nvPr/>
        </p:nvSpPr>
        <p:spPr>
          <a:xfrm>
            <a:off x="376206" y="277953"/>
            <a:ext cx="4778017" cy="11061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1800" b="0" i="0" u="none" strike="noStrike" kern="1200" cap="none" spc="0" normalizeH="0" baseline="0" noProof="0">
                <a:ln>
                  <a:noFill/>
                </a:ln>
                <a:solidFill>
                  <a:prstClr val="white"/>
                </a:solidFill>
                <a:effectLst/>
                <a:uLnTx/>
                <a:uFillTx/>
                <a:latin typeface="Book Antiqua" panose="02040602050305030304" pitchFamily="18" charset="0"/>
              </a:rPr>
              <a:t>UNIVERSITÀ DEGLI STUDI DI SALERNO </a:t>
            </a:r>
          </a:p>
        </p:txBody>
      </p:sp>
      <p:sp>
        <p:nvSpPr>
          <p:cNvPr id="4" name="Rettangolo 3">
            <a:extLst>
              <a:ext uri="{FF2B5EF4-FFF2-40B4-BE49-F238E27FC236}">
                <a16:creationId xmlns:a16="http://schemas.microsoft.com/office/drawing/2014/main" id="{60A6E1A1-1D75-41EE-B13F-902A393930A3}"/>
              </a:ext>
            </a:extLst>
          </p:cNvPr>
          <p:cNvSpPr/>
          <p:nvPr/>
        </p:nvSpPr>
        <p:spPr>
          <a:xfrm>
            <a:off x="481028" y="625683"/>
            <a:ext cx="704088" cy="146305"/>
          </a:xfrm>
          <a:prstGeom prst="rect">
            <a:avLst/>
          </a:prstGeom>
          <a:solidFill>
            <a:srgbClr val="3AAAB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261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0"/>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
              <a:t>Agenda</a:t>
            </a:r>
            <a:endParaRPr/>
          </a:p>
        </p:txBody>
      </p:sp>
      <p:sp>
        <p:nvSpPr>
          <p:cNvPr id="397" name="Google Shape;397;p20"/>
          <p:cNvSpPr/>
          <p:nvPr/>
        </p:nvSpPr>
        <p:spPr>
          <a:xfrm>
            <a:off x="0" y="5155158"/>
            <a:ext cx="12192043" cy="27477"/>
          </a:xfrm>
          <a:custGeom>
            <a:avLst/>
            <a:gdLst/>
            <a:ahLst/>
            <a:cxnLst/>
            <a:rect l="l" t="t" r="r" b="b"/>
            <a:pathLst>
              <a:path w="285751" h="644" extrusionOk="0">
                <a:moveTo>
                  <a:pt x="0" y="1"/>
                </a:moveTo>
                <a:lnTo>
                  <a:pt x="0" y="644"/>
                </a:lnTo>
                <a:lnTo>
                  <a:pt x="285750" y="644"/>
                </a:lnTo>
                <a:lnTo>
                  <a:pt x="285750" y="1"/>
                </a:lnTo>
                <a:close/>
              </a:path>
            </a:pathLst>
          </a:custGeom>
          <a:solidFill>
            <a:schemeClr val="accent1">
              <a:lumMod val="50000"/>
            </a:schemeClr>
          </a:solidFill>
          <a:ln>
            <a:noFill/>
          </a:ln>
        </p:spPr>
        <p:txBody>
          <a:bodyPr spcFirstLastPara="1" wrap="square" lIns="121900" tIns="121900" rIns="121900" bIns="121900" anchor="ctr" anchorCtr="0">
            <a:noAutofit/>
          </a:bodyPr>
          <a:lstStyle/>
          <a:p>
            <a:endParaRPr sz="2400"/>
          </a:p>
        </p:txBody>
      </p:sp>
      <p:grpSp>
        <p:nvGrpSpPr>
          <p:cNvPr id="2" name="Gruppo 1">
            <a:extLst>
              <a:ext uri="{FF2B5EF4-FFF2-40B4-BE49-F238E27FC236}">
                <a16:creationId xmlns:a16="http://schemas.microsoft.com/office/drawing/2014/main" id="{5F00AC64-1551-4199-8D5A-E91AAFD72934}"/>
              </a:ext>
            </a:extLst>
          </p:cNvPr>
          <p:cNvGrpSpPr/>
          <p:nvPr/>
        </p:nvGrpSpPr>
        <p:grpSpPr>
          <a:xfrm>
            <a:off x="1595926" y="2537723"/>
            <a:ext cx="8768454" cy="2775249"/>
            <a:chOff x="735847" y="2517941"/>
            <a:chExt cx="8768454" cy="2775249"/>
          </a:xfrm>
        </p:grpSpPr>
        <p:grpSp>
          <p:nvGrpSpPr>
            <p:cNvPr id="398" name="Google Shape;398;p20"/>
            <p:cNvGrpSpPr/>
            <p:nvPr/>
          </p:nvGrpSpPr>
          <p:grpSpPr>
            <a:xfrm>
              <a:off x="735847" y="2566481"/>
              <a:ext cx="1549713" cy="2720073"/>
              <a:chOff x="1088131" y="1575685"/>
              <a:chExt cx="1367388" cy="2400063"/>
            </a:xfrm>
          </p:grpSpPr>
          <p:sp>
            <p:nvSpPr>
              <p:cNvPr id="399" name="Google Shape;399;p20"/>
              <p:cNvSpPr/>
              <p:nvPr/>
            </p:nvSpPr>
            <p:spPr>
              <a:xfrm>
                <a:off x="1125055" y="1791529"/>
                <a:ext cx="1330464" cy="1700416"/>
              </a:xfrm>
              <a:custGeom>
                <a:avLst/>
                <a:gdLst/>
                <a:ahLst/>
                <a:cxnLst/>
                <a:rect l="l" t="t" r="r" b="b"/>
                <a:pathLst>
                  <a:path w="41577" h="53138" extrusionOk="0">
                    <a:moveTo>
                      <a:pt x="2334" y="0"/>
                    </a:moveTo>
                    <a:cubicBezTo>
                      <a:pt x="1048" y="0"/>
                      <a:pt x="0" y="1036"/>
                      <a:pt x="0" y="2322"/>
                    </a:cubicBezTo>
                    <a:lnTo>
                      <a:pt x="0" y="50804"/>
                    </a:lnTo>
                    <a:cubicBezTo>
                      <a:pt x="0" y="50899"/>
                      <a:pt x="12" y="50983"/>
                      <a:pt x="12" y="51066"/>
                    </a:cubicBezTo>
                    <a:cubicBezTo>
                      <a:pt x="36" y="51280"/>
                      <a:pt x="96" y="51495"/>
                      <a:pt x="179" y="51697"/>
                    </a:cubicBezTo>
                    <a:cubicBezTo>
                      <a:pt x="524" y="52543"/>
                      <a:pt x="1358" y="53138"/>
                      <a:pt x="2334" y="53138"/>
                    </a:cubicBezTo>
                    <a:lnTo>
                      <a:pt x="39255" y="53138"/>
                    </a:lnTo>
                    <a:cubicBezTo>
                      <a:pt x="40541" y="53138"/>
                      <a:pt x="41577" y="52090"/>
                      <a:pt x="41577" y="50804"/>
                    </a:cubicBezTo>
                    <a:lnTo>
                      <a:pt x="41577" y="2322"/>
                    </a:lnTo>
                    <a:cubicBezTo>
                      <a:pt x="41577" y="1036"/>
                      <a:pt x="40541" y="0"/>
                      <a:pt x="39255" y="0"/>
                    </a:cubicBezTo>
                    <a:close/>
                  </a:path>
                </a:pathLst>
              </a:custGeom>
              <a:solidFill>
                <a:schemeClr val="tx1">
                  <a:lumMod val="20000"/>
                  <a:lumOff val="80000"/>
                </a:schemeClr>
              </a:solidFill>
              <a:ln>
                <a:noFill/>
              </a:ln>
            </p:spPr>
            <p:txBody>
              <a:bodyPr spcFirstLastPara="1" wrap="square" lIns="121900" tIns="121900" rIns="121900" bIns="121900" anchor="ctr" anchorCtr="0">
                <a:noAutofit/>
              </a:bodyPr>
              <a:lstStyle/>
              <a:p>
                <a:endParaRPr sz="2400"/>
              </a:p>
            </p:txBody>
          </p:sp>
          <p:sp>
            <p:nvSpPr>
              <p:cNvPr id="400" name="Google Shape;400;p20"/>
              <p:cNvSpPr/>
              <p:nvPr/>
            </p:nvSpPr>
            <p:spPr>
              <a:xfrm>
                <a:off x="1125055" y="3383281"/>
                <a:ext cx="1330464" cy="108608"/>
              </a:xfrm>
              <a:custGeom>
                <a:avLst/>
                <a:gdLst/>
                <a:ahLst/>
                <a:cxnLst/>
                <a:rect l="l" t="t" r="r" b="b"/>
                <a:pathLst>
                  <a:path w="41577" h="3394" extrusionOk="0">
                    <a:moveTo>
                      <a:pt x="0" y="1"/>
                    </a:moveTo>
                    <a:lnTo>
                      <a:pt x="0" y="1060"/>
                    </a:lnTo>
                    <a:cubicBezTo>
                      <a:pt x="0" y="1155"/>
                      <a:pt x="12" y="1239"/>
                      <a:pt x="12" y="1322"/>
                    </a:cubicBezTo>
                    <a:cubicBezTo>
                      <a:pt x="36" y="1536"/>
                      <a:pt x="96" y="1751"/>
                      <a:pt x="179" y="1953"/>
                    </a:cubicBezTo>
                    <a:cubicBezTo>
                      <a:pt x="524" y="2799"/>
                      <a:pt x="1358" y="3394"/>
                      <a:pt x="2334" y="3394"/>
                    </a:cubicBezTo>
                    <a:lnTo>
                      <a:pt x="39255" y="3394"/>
                    </a:lnTo>
                    <a:cubicBezTo>
                      <a:pt x="40541" y="3394"/>
                      <a:pt x="41577" y="2346"/>
                      <a:pt x="41577" y="1060"/>
                    </a:cubicBezTo>
                    <a:lnTo>
                      <a:pt x="41577" y="1"/>
                    </a:lnTo>
                    <a:cubicBezTo>
                      <a:pt x="41577" y="1286"/>
                      <a:pt x="40541" y="2322"/>
                      <a:pt x="39255" y="2322"/>
                    </a:cubicBezTo>
                    <a:lnTo>
                      <a:pt x="2334" y="2322"/>
                    </a:lnTo>
                    <a:cubicBezTo>
                      <a:pt x="1358" y="2322"/>
                      <a:pt x="524" y="1727"/>
                      <a:pt x="179" y="882"/>
                    </a:cubicBezTo>
                    <a:cubicBezTo>
                      <a:pt x="96" y="691"/>
                      <a:pt x="36" y="477"/>
                      <a:pt x="12" y="263"/>
                    </a:cubicBezTo>
                    <a:cubicBezTo>
                      <a:pt x="12" y="167"/>
                      <a:pt x="0" y="84"/>
                      <a:pt x="0"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01" name="Google Shape;401;p20"/>
              <p:cNvSpPr/>
              <p:nvPr/>
            </p:nvSpPr>
            <p:spPr>
              <a:xfrm>
                <a:off x="1125055" y="1757610"/>
                <a:ext cx="917472" cy="472864"/>
              </a:xfrm>
              <a:custGeom>
                <a:avLst/>
                <a:gdLst/>
                <a:ahLst/>
                <a:cxnLst/>
                <a:rect l="l" t="t" r="r" b="b"/>
                <a:pathLst>
                  <a:path w="28671" h="14777" extrusionOk="0">
                    <a:moveTo>
                      <a:pt x="84" y="1"/>
                    </a:moveTo>
                    <a:cubicBezTo>
                      <a:pt x="60" y="167"/>
                      <a:pt x="48" y="322"/>
                      <a:pt x="36" y="489"/>
                    </a:cubicBezTo>
                    <a:cubicBezTo>
                      <a:pt x="12" y="727"/>
                      <a:pt x="0" y="965"/>
                      <a:pt x="0" y="1203"/>
                    </a:cubicBezTo>
                    <a:lnTo>
                      <a:pt x="0" y="13693"/>
                    </a:lnTo>
                    <a:lnTo>
                      <a:pt x="0" y="13967"/>
                    </a:lnTo>
                    <a:cubicBezTo>
                      <a:pt x="0" y="13967"/>
                      <a:pt x="0" y="14550"/>
                      <a:pt x="0" y="14776"/>
                    </a:cubicBezTo>
                    <a:cubicBezTo>
                      <a:pt x="1286" y="9716"/>
                      <a:pt x="9561" y="8835"/>
                      <a:pt x="12680" y="8764"/>
                    </a:cubicBezTo>
                    <a:cubicBezTo>
                      <a:pt x="12930" y="8756"/>
                      <a:pt x="13149" y="8753"/>
                      <a:pt x="13329" y="8753"/>
                    </a:cubicBezTo>
                    <a:cubicBezTo>
                      <a:pt x="13689" y="8753"/>
                      <a:pt x="13895" y="8764"/>
                      <a:pt x="13895" y="8764"/>
                    </a:cubicBezTo>
                    <a:lnTo>
                      <a:pt x="21241" y="8764"/>
                    </a:lnTo>
                    <a:cubicBezTo>
                      <a:pt x="25265" y="8764"/>
                      <a:pt x="28623" y="5311"/>
                      <a:pt x="28671" y="977"/>
                    </a:cubicBezTo>
                    <a:cubicBezTo>
                      <a:pt x="28671" y="846"/>
                      <a:pt x="28671" y="715"/>
                      <a:pt x="28671" y="584"/>
                    </a:cubicBezTo>
                    <a:lnTo>
                      <a:pt x="28671" y="572"/>
                    </a:lnTo>
                    <a:cubicBezTo>
                      <a:pt x="28671" y="548"/>
                      <a:pt x="28671" y="513"/>
                      <a:pt x="28671" y="489"/>
                    </a:cubicBezTo>
                    <a:cubicBezTo>
                      <a:pt x="28659" y="394"/>
                      <a:pt x="28659" y="298"/>
                      <a:pt x="28647" y="215"/>
                    </a:cubicBezTo>
                    <a:cubicBezTo>
                      <a:pt x="28647" y="144"/>
                      <a:pt x="28635" y="72"/>
                      <a:pt x="28635"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02" name="Google Shape;402;p20"/>
              <p:cNvSpPr/>
              <p:nvPr/>
            </p:nvSpPr>
            <p:spPr>
              <a:xfrm>
                <a:off x="1124863" y="1575685"/>
                <a:ext cx="917856" cy="671328"/>
              </a:xfrm>
              <a:custGeom>
                <a:avLst/>
                <a:gdLst/>
                <a:ahLst/>
                <a:cxnLst/>
                <a:rect l="l" t="t" r="r" b="b"/>
                <a:pathLst>
                  <a:path w="28683" h="20979" extrusionOk="0">
                    <a:moveTo>
                      <a:pt x="7644" y="0"/>
                    </a:moveTo>
                    <a:cubicBezTo>
                      <a:pt x="3656" y="0"/>
                      <a:pt x="381" y="3060"/>
                      <a:pt x="48" y="6965"/>
                    </a:cubicBezTo>
                    <a:cubicBezTo>
                      <a:pt x="24" y="7179"/>
                      <a:pt x="12" y="7406"/>
                      <a:pt x="12" y="7632"/>
                    </a:cubicBezTo>
                    <a:lnTo>
                      <a:pt x="12" y="20717"/>
                    </a:lnTo>
                    <a:cubicBezTo>
                      <a:pt x="12" y="20800"/>
                      <a:pt x="0" y="20895"/>
                      <a:pt x="12" y="20979"/>
                    </a:cubicBezTo>
                    <a:cubicBezTo>
                      <a:pt x="417" y="15431"/>
                      <a:pt x="9371" y="14716"/>
                      <a:pt x="12692" y="14633"/>
                    </a:cubicBezTo>
                    <a:cubicBezTo>
                      <a:pt x="12942" y="14629"/>
                      <a:pt x="13161" y="14627"/>
                      <a:pt x="13341" y="14627"/>
                    </a:cubicBezTo>
                    <a:cubicBezTo>
                      <a:pt x="13701" y="14627"/>
                      <a:pt x="13907" y="14633"/>
                      <a:pt x="13907" y="14633"/>
                    </a:cubicBezTo>
                    <a:lnTo>
                      <a:pt x="21253" y="14633"/>
                    </a:lnTo>
                    <a:cubicBezTo>
                      <a:pt x="25218" y="14633"/>
                      <a:pt x="28528" y="11537"/>
                      <a:pt x="28683" y="7608"/>
                    </a:cubicBezTo>
                    <a:lnTo>
                      <a:pt x="28683" y="7596"/>
                    </a:lnTo>
                    <a:cubicBezTo>
                      <a:pt x="28683" y="7537"/>
                      <a:pt x="28683" y="7477"/>
                      <a:pt x="28683" y="7418"/>
                    </a:cubicBezTo>
                    <a:cubicBezTo>
                      <a:pt x="28683" y="7287"/>
                      <a:pt x="28683" y="7156"/>
                      <a:pt x="28683" y="7025"/>
                    </a:cubicBezTo>
                    <a:cubicBezTo>
                      <a:pt x="28683" y="7013"/>
                      <a:pt x="28683" y="6989"/>
                      <a:pt x="28683" y="6965"/>
                    </a:cubicBezTo>
                    <a:cubicBezTo>
                      <a:pt x="28492" y="3084"/>
                      <a:pt x="25289" y="0"/>
                      <a:pt x="21372" y="0"/>
                    </a:cubicBezTo>
                    <a:close/>
                  </a:path>
                </a:pathLst>
              </a:custGeom>
              <a:solidFill>
                <a:schemeClr val="accent1">
                  <a:lumMod val="75000"/>
                </a:schemeClr>
              </a:solidFill>
              <a:ln>
                <a:noFill/>
              </a:ln>
            </p:spPr>
            <p:txBody>
              <a:bodyPr spcFirstLastPara="1" wrap="square" lIns="121900" tIns="121900" rIns="121900" bIns="304800" anchor="ctr" anchorCtr="0">
                <a:noAutofit/>
              </a:bodyPr>
              <a:lstStyle/>
              <a:p>
                <a:pPr algn="ctr"/>
                <a:r>
                  <a:rPr lang="en-US" sz="1200" b="1" err="1">
                    <a:solidFill>
                      <a:schemeClr val="accent2"/>
                    </a:solidFill>
                    <a:ea typeface="Fira Sans Extra Condensed Medium"/>
                    <a:cs typeface="Fira Sans Extra Condensed Medium"/>
                    <a:sym typeface="Fira Sans Extra Condensed Medium"/>
                  </a:rPr>
                  <a:t>Problema</a:t>
                </a:r>
                <a:endParaRPr sz="1200" b="1">
                  <a:solidFill>
                    <a:schemeClr val="accent2"/>
                  </a:solidFill>
                  <a:ea typeface="Fira Sans Extra Condensed Medium"/>
                  <a:cs typeface="Fira Sans Extra Condensed Medium"/>
                  <a:sym typeface="Fira Sans Extra Condensed Medium"/>
                </a:endParaRPr>
              </a:p>
            </p:txBody>
          </p:sp>
          <p:sp>
            <p:nvSpPr>
              <p:cNvPr id="403" name="Google Shape;403;p20"/>
              <p:cNvSpPr/>
              <p:nvPr/>
            </p:nvSpPr>
            <p:spPr>
              <a:xfrm>
                <a:off x="1197821" y="3491853"/>
                <a:ext cx="1185312" cy="95680"/>
              </a:xfrm>
              <a:custGeom>
                <a:avLst/>
                <a:gdLst/>
                <a:ahLst/>
                <a:cxnLst/>
                <a:rect l="l" t="t" r="r" b="b"/>
                <a:pathLst>
                  <a:path w="37041" h="2990" extrusionOk="0">
                    <a:moveTo>
                      <a:pt x="0" y="1"/>
                    </a:moveTo>
                    <a:cubicBezTo>
                      <a:pt x="0" y="1656"/>
                      <a:pt x="1334" y="2989"/>
                      <a:pt x="2989" y="2989"/>
                    </a:cubicBezTo>
                    <a:lnTo>
                      <a:pt x="34040" y="2989"/>
                    </a:lnTo>
                    <a:cubicBezTo>
                      <a:pt x="35695" y="2989"/>
                      <a:pt x="37041" y="1656"/>
                      <a:pt x="37041" y="1"/>
                    </a:cubicBez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4" name="Google Shape;404;p20"/>
              <p:cNvSpPr/>
              <p:nvPr/>
            </p:nvSpPr>
            <p:spPr>
              <a:xfrm>
                <a:off x="1670639" y="3736068"/>
                <a:ext cx="239296" cy="239680"/>
              </a:xfrm>
              <a:custGeom>
                <a:avLst/>
                <a:gdLst/>
                <a:ahLst/>
                <a:cxnLst/>
                <a:rect l="l" t="t" r="r" b="b"/>
                <a:pathLst>
                  <a:path w="7478" h="7490" extrusionOk="0">
                    <a:moveTo>
                      <a:pt x="3739" y="1"/>
                    </a:moveTo>
                    <a:cubicBezTo>
                      <a:pt x="1667" y="1"/>
                      <a:pt x="0" y="1680"/>
                      <a:pt x="0" y="3751"/>
                    </a:cubicBezTo>
                    <a:cubicBezTo>
                      <a:pt x="0" y="5811"/>
                      <a:pt x="1667" y="7490"/>
                      <a:pt x="3739" y="7490"/>
                    </a:cubicBezTo>
                    <a:cubicBezTo>
                      <a:pt x="5810" y="7490"/>
                      <a:pt x="7477" y="5811"/>
                      <a:pt x="7477" y="3751"/>
                    </a:cubicBezTo>
                    <a:cubicBezTo>
                      <a:pt x="7477" y="1680"/>
                      <a:pt x="5810" y="1"/>
                      <a:pt x="373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5" name="Google Shape;405;p20"/>
              <p:cNvSpPr/>
              <p:nvPr/>
            </p:nvSpPr>
            <p:spPr>
              <a:xfrm>
                <a:off x="1712142" y="3777603"/>
                <a:ext cx="156256" cy="156608"/>
              </a:xfrm>
              <a:custGeom>
                <a:avLst/>
                <a:gdLst/>
                <a:ahLst/>
                <a:cxnLst/>
                <a:rect l="l" t="t" r="r" b="b"/>
                <a:pathLst>
                  <a:path w="4883" h="4894" extrusionOk="0">
                    <a:moveTo>
                      <a:pt x="2442" y="1"/>
                    </a:moveTo>
                    <a:cubicBezTo>
                      <a:pt x="1096" y="1"/>
                      <a:pt x="1" y="1096"/>
                      <a:pt x="1" y="2453"/>
                    </a:cubicBezTo>
                    <a:cubicBezTo>
                      <a:pt x="1" y="3799"/>
                      <a:pt x="1096" y="4894"/>
                      <a:pt x="2442" y="4894"/>
                    </a:cubicBezTo>
                    <a:cubicBezTo>
                      <a:pt x="3787" y="4894"/>
                      <a:pt x="4882" y="3799"/>
                      <a:pt x="4882" y="2453"/>
                    </a:cubicBezTo>
                    <a:cubicBezTo>
                      <a:pt x="4882" y="1096"/>
                      <a:pt x="3787" y="1"/>
                      <a:pt x="2442"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406" name="Google Shape;406;p20"/>
              <p:cNvSpPr/>
              <p:nvPr/>
            </p:nvSpPr>
            <p:spPr>
              <a:xfrm>
                <a:off x="1678639" y="3587497"/>
                <a:ext cx="223680" cy="214912"/>
              </a:xfrm>
              <a:custGeom>
                <a:avLst/>
                <a:gdLst/>
                <a:ahLst/>
                <a:cxnLst/>
                <a:rect l="l" t="t" r="r" b="b"/>
                <a:pathLst>
                  <a:path w="6990" h="6716" extrusionOk="0">
                    <a:moveTo>
                      <a:pt x="0" y="0"/>
                    </a:moveTo>
                    <a:lnTo>
                      <a:pt x="3489" y="6715"/>
                    </a:lnTo>
                    <a:lnTo>
                      <a:pt x="6989" y="0"/>
                    </a:ln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8" name="Google Shape;408;p20"/>
              <p:cNvSpPr txBox="1"/>
              <p:nvPr/>
            </p:nvSpPr>
            <p:spPr>
              <a:xfrm>
                <a:off x="1088131" y="2179903"/>
                <a:ext cx="1330500" cy="1008350"/>
              </a:xfrm>
              <a:prstGeom prst="rect">
                <a:avLst/>
              </a:prstGeom>
              <a:noFill/>
              <a:ln>
                <a:noFill/>
              </a:ln>
            </p:spPr>
            <p:txBody>
              <a:bodyPr spcFirstLastPara="1" wrap="square" lIns="121900" tIns="121900" rIns="121900" bIns="121900" anchor="ctr" anchorCtr="0">
                <a:noAutofit/>
              </a:bodyPr>
              <a:lstStyle/>
              <a:p>
                <a:pPr algn="ctr"/>
                <a:r>
                  <a:rPr lang="en" sz="1200" kern="150">
                    <a:ea typeface="DejaVu Sans"/>
                    <a:cs typeface="Arial" panose="020B0604020202020204" pitchFamily="34" charset="0"/>
                    <a:sym typeface="Roboto"/>
                  </a:rPr>
                  <a:t>Descrizione dei problemi principali</a:t>
                </a:r>
                <a:endParaRPr sz="1200" kern="150">
                  <a:ea typeface="DejaVu Sans"/>
                  <a:cs typeface="Arial" panose="020B0604020202020204" pitchFamily="34" charset="0"/>
                  <a:sym typeface="Roboto"/>
                </a:endParaRPr>
              </a:p>
            </p:txBody>
          </p:sp>
        </p:grpSp>
        <p:grpSp>
          <p:nvGrpSpPr>
            <p:cNvPr id="409" name="Google Shape;409;p20"/>
            <p:cNvGrpSpPr/>
            <p:nvPr/>
          </p:nvGrpSpPr>
          <p:grpSpPr>
            <a:xfrm>
              <a:off x="2594086" y="2531792"/>
              <a:ext cx="1446507" cy="2754763"/>
              <a:chOff x="2594132" y="1532850"/>
              <a:chExt cx="1331265" cy="2442898"/>
            </a:xfrm>
          </p:grpSpPr>
          <p:sp>
            <p:nvSpPr>
              <p:cNvPr id="410" name="Google Shape;410;p20"/>
              <p:cNvSpPr/>
              <p:nvPr/>
            </p:nvSpPr>
            <p:spPr>
              <a:xfrm>
                <a:off x="3140485" y="3736068"/>
                <a:ext cx="239680" cy="239680"/>
              </a:xfrm>
              <a:custGeom>
                <a:avLst/>
                <a:gdLst/>
                <a:ahLst/>
                <a:cxnLst/>
                <a:rect l="l" t="t" r="r" b="b"/>
                <a:pathLst>
                  <a:path w="7490" h="7490" extrusionOk="0">
                    <a:moveTo>
                      <a:pt x="3739" y="1"/>
                    </a:moveTo>
                    <a:cubicBezTo>
                      <a:pt x="1679" y="1"/>
                      <a:pt x="0" y="1680"/>
                      <a:pt x="0" y="3751"/>
                    </a:cubicBezTo>
                    <a:cubicBezTo>
                      <a:pt x="0" y="5811"/>
                      <a:pt x="1679" y="7490"/>
                      <a:pt x="3739" y="7490"/>
                    </a:cubicBezTo>
                    <a:cubicBezTo>
                      <a:pt x="5811" y="7490"/>
                      <a:pt x="7489" y="5811"/>
                      <a:pt x="7489" y="3751"/>
                    </a:cubicBezTo>
                    <a:cubicBezTo>
                      <a:pt x="7489" y="1680"/>
                      <a:pt x="5811" y="1"/>
                      <a:pt x="373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1" name="Google Shape;411;p20"/>
              <p:cNvSpPr/>
              <p:nvPr/>
            </p:nvSpPr>
            <p:spPr>
              <a:xfrm>
                <a:off x="3182019" y="3777603"/>
                <a:ext cx="156608" cy="156608"/>
              </a:xfrm>
              <a:custGeom>
                <a:avLst/>
                <a:gdLst/>
                <a:ahLst/>
                <a:cxnLst/>
                <a:rect l="l" t="t" r="r" b="b"/>
                <a:pathLst>
                  <a:path w="4894" h="4894" extrusionOk="0">
                    <a:moveTo>
                      <a:pt x="2441" y="1"/>
                    </a:moveTo>
                    <a:cubicBezTo>
                      <a:pt x="1096" y="1"/>
                      <a:pt x="0" y="1096"/>
                      <a:pt x="0" y="2453"/>
                    </a:cubicBezTo>
                    <a:cubicBezTo>
                      <a:pt x="0" y="3799"/>
                      <a:pt x="1096" y="4894"/>
                      <a:pt x="2441" y="4894"/>
                    </a:cubicBezTo>
                    <a:cubicBezTo>
                      <a:pt x="3798" y="4894"/>
                      <a:pt x="4894" y="3799"/>
                      <a:pt x="4894" y="2453"/>
                    </a:cubicBezTo>
                    <a:cubicBezTo>
                      <a:pt x="4894" y="1096"/>
                      <a:pt x="3798" y="1"/>
                      <a:pt x="2441"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412" name="Google Shape;412;p20"/>
              <p:cNvSpPr/>
              <p:nvPr/>
            </p:nvSpPr>
            <p:spPr>
              <a:xfrm>
                <a:off x="2594901" y="1791529"/>
                <a:ext cx="1330496" cy="1700416"/>
              </a:xfrm>
              <a:custGeom>
                <a:avLst/>
                <a:gdLst/>
                <a:ahLst/>
                <a:cxnLst/>
                <a:rect l="l" t="t" r="r" b="b"/>
                <a:pathLst>
                  <a:path w="41578" h="53138" extrusionOk="0">
                    <a:moveTo>
                      <a:pt x="2334" y="0"/>
                    </a:moveTo>
                    <a:cubicBezTo>
                      <a:pt x="1048" y="0"/>
                      <a:pt x="1" y="1036"/>
                      <a:pt x="1" y="2322"/>
                    </a:cubicBezTo>
                    <a:lnTo>
                      <a:pt x="1" y="50804"/>
                    </a:lnTo>
                    <a:cubicBezTo>
                      <a:pt x="1" y="50899"/>
                      <a:pt x="13" y="50983"/>
                      <a:pt x="24" y="51066"/>
                    </a:cubicBezTo>
                    <a:cubicBezTo>
                      <a:pt x="48" y="51280"/>
                      <a:pt x="96" y="51495"/>
                      <a:pt x="179" y="51697"/>
                    </a:cubicBezTo>
                    <a:cubicBezTo>
                      <a:pt x="524" y="52543"/>
                      <a:pt x="1358" y="53138"/>
                      <a:pt x="2334" y="53138"/>
                    </a:cubicBezTo>
                    <a:lnTo>
                      <a:pt x="39256" y="53138"/>
                    </a:lnTo>
                    <a:cubicBezTo>
                      <a:pt x="40541" y="53138"/>
                      <a:pt x="41577" y="52090"/>
                      <a:pt x="41577" y="50804"/>
                    </a:cubicBezTo>
                    <a:lnTo>
                      <a:pt x="41577" y="2322"/>
                    </a:lnTo>
                    <a:cubicBezTo>
                      <a:pt x="41577" y="1036"/>
                      <a:pt x="40541" y="0"/>
                      <a:pt x="39256" y="0"/>
                    </a:cubicBezTo>
                    <a:close/>
                  </a:path>
                </a:pathLst>
              </a:custGeom>
              <a:solidFill>
                <a:schemeClr val="tx1">
                  <a:lumMod val="20000"/>
                  <a:lumOff val="80000"/>
                </a:schemeClr>
              </a:solidFill>
              <a:ln>
                <a:noFill/>
              </a:ln>
            </p:spPr>
            <p:txBody>
              <a:bodyPr spcFirstLastPara="1" wrap="square" lIns="121900" tIns="121900" rIns="121900" bIns="121900" anchor="ctr" anchorCtr="0">
                <a:noAutofit/>
              </a:bodyPr>
              <a:lstStyle/>
              <a:p>
                <a:endParaRPr sz="2400"/>
              </a:p>
            </p:txBody>
          </p:sp>
          <p:sp>
            <p:nvSpPr>
              <p:cNvPr id="413" name="Google Shape;413;p20"/>
              <p:cNvSpPr/>
              <p:nvPr/>
            </p:nvSpPr>
            <p:spPr>
              <a:xfrm>
                <a:off x="2594901" y="3383281"/>
                <a:ext cx="1330496" cy="108608"/>
              </a:xfrm>
              <a:custGeom>
                <a:avLst/>
                <a:gdLst/>
                <a:ahLst/>
                <a:cxnLst/>
                <a:rect l="l" t="t" r="r" b="b"/>
                <a:pathLst>
                  <a:path w="41578" h="3394" extrusionOk="0">
                    <a:moveTo>
                      <a:pt x="1" y="1"/>
                    </a:moveTo>
                    <a:lnTo>
                      <a:pt x="1" y="1060"/>
                    </a:lnTo>
                    <a:cubicBezTo>
                      <a:pt x="1" y="1155"/>
                      <a:pt x="13" y="1239"/>
                      <a:pt x="24" y="1322"/>
                    </a:cubicBezTo>
                    <a:cubicBezTo>
                      <a:pt x="48" y="1536"/>
                      <a:pt x="96" y="1751"/>
                      <a:pt x="179" y="1953"/>
                    </a:cubicBezTo>
                    <a:cubicBezTo>
                      <a:pt x="524" y="2799"/>
                      <a:pt x="1358" y="3394"/>
                      <a:pt x="2334" y="3394"/>
                    </a:cubicBezTo>
                    <a:lnTo>
                      <a:pt x="39256" y="3394"/>
                    </a:lnTo>
                    <a:cubicBezTo>
                      <a:pt x="40541" y="3394"/>
                      <a:pt x="41577" y="2346"/>
                      <a:pt x="41577" y="1060"/>
                    </a:cubicBezTo>
                    <a:lnTo>
                      <a:pt x="41577" y="1"/>
                    </a:lnTo>
                    <a:cubicBezTo>
                      <a:pt x="41577" y="1286"/>
                      <a:pt x="40541" y="2322"/>
                      <a:pt x="39256" y="2322"/>
                    </a:cubicBezTo>
                    <a:lnTo>
                      <a:pt x="2334" y="2322"/>
                    </a:lnTo>
                    <a:cubicBezTo>
                      <a:pt x="1358" y="2322"/>
                      <a:pt x="524" y="1727"/>
                      <a:pt x="179" y="882"/>
                    </a:cubicBezTo>
                    <a:cubicBezTo>
                      <a:pt x="96" y="691"/>
                      <a:pt x="48" y="477"/>
                      <a:pt x="24" y="263"/>
                    </a:cubicBezTo>
                    <a:cubicBezTo>
                      <a:pt x="13" y="167"/>
                      <a:pt x="1" y="84"/>
                      <a:pt x="1"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14" name="Google Shape;414;p20"/>
              <p:cNvSpPr/>
              <p:nvPr/>
            </p:nvSpPr>
            <p:spPr>
              <a:xfrm>
                <a:off x="2594901" y="1757610"/>
                <a:ext cx="917856" cy="472864"/>
              </a:xfrm>
              <a:custGeom>
                <a:avLst/>
                <a:gdLst/>
                <a:ahLst/>
                <a:cxnLst/>
                <a:rect l="l" t="t" r="r" b="b"/>
                <a:pathLst>
                  <a:path w="28683" h="14777" extrusionOk="0">
                    <a:moveTo>
                      <a:pt x="84" y="1"/>
                    </a:moveTo>
                    <a:cubicBezTo>
                      <a:pt x="60" y="167"/>
                      <a:pt x="48" y="322"/>
                      <a:pt x="36" y="489"/>
                    </a:cubicBezTo>
                    <a:cubicBezTo>
                      <a:pt x="13" y="727"/>
                      <a:pt x="1" y="965"/>
                      <a:pt x="1" y="1203"/>
                    </a:cubicBezTo>
                    <a:lnTo>
                      <a:pt x="1" y="13693"/>
                    </a:lnTo>
                    <a:lnTo>
                      <a:pt x="1" y="13967"/>
                    </a:lnTo>
                    <a:cubicBezTo>
                      <a:pt x="1" y="13967"/>
                      <a:pt x="1" y="14550"/>
                      <a:pt x="1" y="14776"/>
                    </a:cubicBezTo>
                    <a:cubicBezTo>
                      <a:pt x="1298" y="9716"/>
                      <a:pt x="9561" y="8835"/>
                      <a:pt x="12681" y="8764"/>
                    </a:cubicBezTo>
                    <a:cubicBezTo>
                      <a:pt x="12935" y="8756"/>
                      <a:pt x="13156" y="8753"/>
                      <a:pt x="13337" y="8753"/>
                    </a:cubicBezTo>
                    <a:cubicBezTo>
                      <a:pt x="13701" y="8753"/>
                      <a:pt x="13907" y="8764"/>
                      <a:pt x="13907" y="8764"/>
                    </a:cubicBezTo>
                    <a:lnTo>
                      <a:pt x="21253" y="8764"/>
                    </a:lnTo>
                    <a:cubicBezTo>
                      <a:pt x="25278" y="8764"/>
                      <a:pt x="28623" y="5311"/>
                      <a:pt x="28671" y="977"/>
                    </a:cubicBezTo>
                    <a:cubicBezTo>
                      <a:pt x="28683" y="846"/>
                      <a:pt x="28683" y="715"/>
                      <a:pt x="28671" y="584"/>
                    </a:cubicBezTo>
                    <a:lnTo>
                      <a:pt x="28671" y="572"/>
                    </a:lnTo>
                    <a:cubicBezTo>
                      <a:pt x="28671" y="548"/>
                      <a:pt x="28671" y="513"/>
                      <a:pt x="28671" y="489"/>
                    </a:cubicBezTo>
                    <a:cubicBezTo>
                      <a:pt x="28671" y="394"/>
                      <a:pt x="28659" y="298"/>
                      <a:pt x="28647" y="215"/>
                    </a:cubicBezTo>
                    <a:cubicBezTo>
                      <a:pt x="28647" y="144"/>
                      <a:pt x="28635" y="72"/>
                      <a:pt x="28635"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15" name="Google Shape;415;p20"/>
              <p:cNvSpPr/>
              <p:nvPr/>
            </p:nvSpPr>
            <p:spPr>
              <a:xfrm>
                <a:off x="2594901" y="1532850"/>
                <a:ext cx="917856" cy="671328"/>
              </a:xfrm>
              <a:custGeom>
                <a:avLst/>
                <a:gdLst/>
                <a:ahLst/>
                <a:cxnLst/>
                <a:rect l="l" t="t" r="r" b="b"/>
                <a:pathLst>
                  <a:path w="28683" h="20979" extrusionOk="0">
                    <a:moveTo>
                      <a:pt x="7633" y="0"/>
                    </a:moveTo>
                    <a:cubicBezTo>
                      <a:pt x="3644" y="0"/>
                      <a:pt x="370" y="3060"/>
                      <a:pt x="36" y="6965"/>
                    </a:cubicBezTo>
                    <a:cubicBezTo>
                      <a:pt x="13" y="7179"/>
                      <a:pt x="1" y="7406"/>
                      <a:pt x="1" y="7632"/>
                    </a:cubicBezTo>
                    <a:lnTo>
                      <a:pt x="1" y="20717"/>
                    </a:lnTo>
                    <a:cubicBezTo>
                      <a:pt x="1" y="20800"/>
                      <a:pt x="1" y="20895"/>
                      <a:pt x="1" y="20979"/>
                    </a:cubicBezTo>
                    <a:cubicBezTo>
                      <a:pt x="405" y="15431"/>
                      <a:pt x="9359" y="14716"/>
                      <a:pt x="12681" y="14633"/>
                    </a:cubicBezTo>
                    <a:cubicBezTo>
                      <a:pt x="12935" y="14629"/>
                      <a:pt x="13156" y="14627"/>
                      <a:pt x="13337" y="14627"/>
                    </a:cubicBezTo>
                    <a:cubicBezTo>
                      <a:pt x="13701" y="14627"/>
                      <a:pt x="13907" y="14633"/>
                      <a:pt x="13907" y="14633"/>
                    </a:cubicBezTo>
                    <a:lnTo>
                      <a:pt x="21253" y="14633"/>
                    </a:lnTo>
                    <a:cubicBezTo>
                      <a:pt x="25206" y="14633"/>
                      <a:pt x="28516" y="11537"/>
                      <a:pt x="28671" y="7608"/>
                    </a:cubicBezTo>
                    <a:lnTo>
                      <a:pt x="28671" y="7596"/>
                    </a:lnTo>
                    <a:cubicBezTo>
                      <a:pt x="28671" y="7537"/>
                      <a:pt x="28671" y="7477"/>
                      <a:pt x="28671" y="7418"/>
                    </a:cubicBezTo>
                    <a:cubicBezTo>
                      <a:pt x="28683" y="7287"/>
                      <a:pt x="28671" y="7156"/>
                      <a:pt x="28671" y="7025"/>
                    </a:cubicBezTo>
                    <a:cubicBezTo>
                      <a:pt x="28671" y="7013"/>
                      <a:pt x="28671" y="6989"/>
                      <a:pt x="28671" y="6965"/>
                    </a:cubicBezTo>
                    <a:cubicBezTo>
                      <a:pt x="28492" y="3084"/>
                      <a:pt x="25289" y="0"/>
                      <a:pt x="21360" y="0"/>
                    </a:cubicBezTo>
                    <a:close/>
                  </a:path>
                </a:pathLst>
              </a:custGeom>
              <a:solidFill>
                <a:schemeClr val="accent1">
                  <a:lumMod val="75000"/>
                </a:schemeClr>
              </a:solidFill>
              <a:ln>
                <a:noFill/>
              </a:ln>
            </p:spPr>
            <p:txBody>
              <a:bodyPr spcFirstLastPara="1" wrap="square" lIns="121900" tIns="121900" rIns="121900" bIns="304800" anchor="ctr" anchorCtr="0">
                <a:noAutofit/>
              </a:bodyPr>
              <a:lstStyle/>
              <a:p>
                <a:pPr algn="ctr">
                  <a:buClr>
                    <a:schemeClr val="dk1"/>
                  </a:buClr>
                  <a:buSzPts val="1100"/>
                </a:pPr>
                <a:r>
                  <a:rPr lang="en" sz="1200" b="1">
                    <a:solidFill>
                      <a:schemeClr val="accent2"/>
                    </a:solidFill>
                    <a:sym typeface="Fira Sans Extra Condensed Medium"/>
                  </a:rPr>
                  <a:t>Obiettivo</a:t>
                </a:r>
                <a:endParaRPr sz="1200" b="1">
                  <a:solidFill>
                    <a:schemeClr val="accent2"/>
                  </a:solidFill>
                  <a:sym typeface="Fira Sans Extra Condensed Medium"/>
                </a:endParaRPr>
              </a:p>
            </p:txBody>
          </p:sp>
          <p:sp>
            <p:nvSpPr>
              <p:cNvPr id="416" name="Google Shape;416;p20"/>
              <p:cNvSpPr/>
              <p:nvPr/>
            </p:nvSpPr>
            <p:spPr>
              <a:xfrm>
                <a:off x="2667666" y="3491853"/>
                <a:ext cx="1185344" cy="95680"/>
              </a:xfrm>
              <a:custGeom>
                <a:avLst/>
                <a:gdLst/>
                <a:ahLst/>
                <a:cxnLst/>
                <a:rect l="l" t="t" r="r" b="b"/>
                <a:pathLst>
                  <a:path w="37042" h="2990" extrusionOk="0">
                    <a:moveTo>
                      <a:pt x="1" y="1"/>
                    </a:moveTo>
                    <a:cubicBezTo>
                      <a:pt x="1" y="1656"/>
                      <a:pt x="1334" y="2989"/>
                      <a:pt x="2989" y="2989"/>
                    </a:cubicBezTo>
                    <a:lnTo>
                      <a:pt x="34041" y="2989"/>
                    </a:lnTo>
                    <a:cubicBezTo>
                      <a:pt x="35696" y="2989"/>
                      <a:pt x="37041" y="1656"/>
                      <a:pt x="37041" y="1"/>
                    </a:cubicBez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7" name="Google Shape;417;p20"/>
              <p:cNvSpPr/>
              <p:nvPr/>
            </p:nvSpPr>
            <p:spPr>
              <a:xfrm>
                <a:off x="3148484" y="3587497"/>
                <a:ext cx="223680" cy="214912"/>
              </a:xfrm>
              <a:custGeom>
                <a:avLst/>
                <a:gdLst/>
                <a:ahLst/>
                <a:cxnLst/>
                <a:rect l="l" t="t" r="r" b="b"/>
                <a:pathLst>
                  <a:path w="6990" h="6716" extrusionOk="0">
                    <a:moveTo>
                      <a:pt x="0" y="0"/>
                    </a:moveTo>
                    <a:lnTo>
                      <a:pt x="3489" y="6715"/>
                    </a:lnTo>
                    <a:lnTo>
                      <a:pt x="6989" y="0"/>
                    </a:ln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9" name="Google Shape;419;p20"/>
              <p:cNvSpPr txBox="1"/>
              <p:nvPr/>
            </p:nvSpPr>
            <p:spPr>
              <a:xfrm>
                <a:off x="2594132" y="2271409"/>
                <a:ext cx="1330500" cy="671400"/>
              </a:xfrm>
              <a:prstGeom prst="rect">
                <a:avLst/>
              </a:prstGeom>
              <a:noFill/>
              <a:ln>
                <a:noFill/>
              </a:ln>
            </p:spPr>
            <p:txBody>
              <a:bodyPr spcFirstLastPara="1" wrap="square" lIns="121900" tIns="121900" rIns="121900" bIns="121900" anchor="ctr" anchorCtr="0">
                <a:noAutofit/>
              </a:bodyPr>
              <a:lstStyle/>
              <a:p>
                <a:pPr algn="ctr"/>
                <a:r>
                  <a:rPr lang="en" sz="1200" kern="150">
                    <a:ea typeface="DejaVu Sans"/>
                    <a:cs typeface="Arial" panose="020B0604020202020204" pitchFamily="34" charset="0"/>
                    <a:sym typeface="Roboto"/>
                  </a:rPr>
                  <a:t>Soluzione</a:t>
                </a:r>
                <a:r>
                  <a:rPr lang="en" sz="1200">
                    <a:solidFill>
                      <a:srgbClr val="434343"/>
                    </a:solidFill>
                    <a:latin typeface="Roboto"/>
                    <a:ea typeface="Roboto"/>
                    <a:cs typeface="Roboto"/>
                    <a:sym typeface="Roboto"/>
                  </a:rPr>
                  <a:t> </a:t>
                </a:r>
                <a:r>
                  <a:rPr lang="en" sz="1200" kern="150">
                    <a:ea typeface="DejaVu Sans"/>
                    <a:cs typeface="Arial" panose="020B0604020202020204" pitchFamily="34" charset="0"/>
                    <a:sym typeface="Roboto"/>
                  </a:rPr>
                  <a:t>ai</a:t>
                </a:r>
                <a:r>
                  <a:rPr lang="en" sz="1200">
                    <a:solidFill>
                      <a:srgbClr val="434343"/>
                    </a:solidFill>
                    <a:latin typeface="Roboto"/>
                    <a:ea typeface="Roboto"/>
                    <a:cs typeface="Roboto"/>
                    <a:sym typeface="Roboto"/>
                  </a:rPr>
                  <a:t> </a:t>
                </a:r>
                <a:r>
                  <a:rPr lang="en" sz="1200" kern="150">
                    <a:ea typeface="DejaVu Sans"/>
                    <a:cs typeface="Arial" panose="020B0604020202020204" pitchFamily="34" charset="0"/>
                    <a:sym typeface="Roboto"/>
                  </a:rPr>
                  <a:t>problemi</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p:txBody>
          </p:sp>
        </p:grpSp>
        <p:grpSp>
          <p:nvGrpSpPr>
            <p:cNvPr id="420" name="Google Shape;420;p20"/>
            <p:cNvGrpSpPr/>
            <p:nvPr/>
          </p:nvGrpSpPr>
          <p:grpSpPr>
            <a:xfrm>
              <a:off x="4333191" y="2538430"/>
              <a:ext cx="1446500" cy="2754760"/>
              <a:chOff x="4028202" y="1532850"/>
              <a:chExt cx="1367424" cy="2442898"/>
            </a:xfrm>
          </p:grpSpPr>
          <p:sp>
            <p:nvSpPr>
              <p:cNvPr id="421" name="Google Shape;421;p20"/>
              <p:cNvSpPr/>
              <p:nvPr/>
            </p:nvSpPr>
            <p:spPr>
              <a:xfrm>
                <a:off x="4065130" y="1791529"/>
                <a:ext cx="1330496" cy="1700416"/>
              </a:xfrm>
              <a:custGeom>
                <a:avLst/>
                <a:gdLst/>
                <a:ahLst/>
                <a:cxnLst/>
                <a:rect l="l" t="t" r="r" b="b"/>
                <a:pathLst>
                  <a:path w="41578" h="53138" extrusionOk="0">
                    <a:moveTo>
                      <a:pt x="2323" y="0"/>
                    </a:moveTo>
                    <a:cubicBezTo>
                      <a:pt x="1037" y="0"/>
                      <a:pt x="1" y="1036"/>
                      <a:pt x="1" y="2322"/>
                    </a:cubicBezTo>
                    <a:lnTo>
                      <a:pt x="1" y="50804"/>
                    </a:lnTo>
                    <a:cubicBezTo>
                      <a:pt x="1" y="50899"/>
                      <a:pt x="1" y="50983"/>
                      <a:pt x="13" y="51066"/>
                    </a:cubicBezTo>
                    <a:cubicBezTo>
                      <a:pt x="37" y="51280"/>
                      <a:pt x="84" y="51495"/>
                      <a:pt x="168" y="51697"/>
                    </a:cubicBezTo>
                    <a:cubicBezTo>
                      <a:pt x="525" y="52543"/>
                      <a:pt x="1346" y="53138"/>
                      <a:pt x="2323" y="53138"/>
                    </a:cubicBezTo>
                    <a:lnTo>
                      <a:pt x="39244" y="53138"/>
                    </a:lnTo>
                    <a:cubicBezTo>
                      <a:pt x="40530" y="53138"/>
                      <a:pt x="41577" y="52090"/>
                      <a:pt x="41577" y="50804"/>
                    </a:cubicBezTo>
                    <a:lnTo>
                      <a:pt x="41577" y="2322"/>
                    </a:lnTo>
                    <a:cubicBezTo>
                      <a:pt x="41577" y="1036"/>
                      <a:pt x="40530" y="0"/>
                      <a:pt x="39244" y="0"/>
                    </a:cubicBezTo>
                    <a:close/>
                  </a:path>
                </a:pathLst>
              </a:custGeom>
              <a:solidFill>
                <a:schemeClr val="tx1">
                  <a:lumMod val="20000"/>
                  <a:lumOff val="80000"/>
                </a:schemeClr>
              </a:solidFill>
              <a:ln>
                <a:noFill/>
              </a:ln>
            </p:spPr>
            <p:txBody>
              <a:bodyPr spcFirstLastPara="1" wrap="square" lIns="121900" tIns="121900" rIns="121900" bIns="121900" anchor="ctr" anchorCtr="0">
                <a:noAutofit/>
              </a:bodyPr>
              <a:lstStyle/>
              <a:p>
                <a:endParaRPr sz="2400"/>
              </a:p>
            </p:txBody>
          </p:sp>
          <p:sp>
            <p:nvSpPr>
              <p:cNvPr id="422" name="Google Shape;422;p20"/>
              <p:cNvSpPr/>
              <p:nvPr/>
            </p:nvSpPr>
            <p:spPr>
              <a:xfrm>
                <a:off x="4065130" y="3383281"/>
                <a:ext cx="1330496" cy="108608"/>
              </a:xfrm>
              <a:custGeom>
                <a:avLst/>
                <a:gdLst/>
                <a:ahLst/>
                <a:cxnLst/>
                <a:rect l="l" t="t" r="r" b="b"/>
                <a:pathLst>
                  <a:path w="41578" h="3394" extrusionOk="0">
                    <a:moveTo>
                      <a:pt x="1" y="1"/>
                    </a:moveTo>
                    <a:lnTo>
                      <a:pt x="1" y="1060"/>
                    </a:lnTo>
                    <a:cubicBezTo>
                      <a:pt x="1" y="1155"/>
                      <a:pt x="1" y="1239"/>
                      <a:pt x="13" y="1322"/>
                    </a:cubicBezTo>
                    <a:cubicBezTo>
                      <a:pt x="37" y="1536"/>
                      <a:pt x="84" y="1751"/>
                      <a:pt x="168" y="1953"/>
                    </a:cubicBezTo>
                    <a:cubicBezTo>
                      <a:pt x="525" y="2799"/>
                      <a:pt x="1346" y="3394"/>
                      <a:pt x="2323" y="3394"/>
                    </a:cubicBezTo>
                    <a:lnTo>
                      <a:pt x="39244" y="3394"/>
                    </a:lnTo>
                    <a:cubicBezTo>
                      <a:pt x="40530" y="3394"/>
                      <a:pt x="41577" y="2346"/>
                      <a:pt x="41577" y="1060"/>
                    </a:cubicBezTo>
                    <a:lnTo>
                      <a:pt x="41577" y="1"/>
                    </a:lnTo>
                    <a:cubicBezTo>
                      <a:pt x="41577" y="1286"/>
                      <a:pt x="40530" y="2322"/>
                      <a:pt x="39244" y="2322"/>
                    </a:cubicBezTo>
                    <a:lnTo>
                      <a:pt x="2323" y="2322"/>
                    </a:lnTo>
                    <a:cubicBezTo>
                      <a:pt x="1346" y="2322"/>
                      <a:pt x="525" y="1727"/>
                      <a:pt x="168" y="882"/>
                    </a:cubicBezTo>
                    <a:cubicBezTo>
                      <a:pt x="84" y="691"/>
                      <a:pt x="37" y="477"/>
                      <a:pt x="13" y="263"/>
                    </a:cubicBezTo>
                    <a:cubicBezTo>
                      <a:pt x="1" y="167"/>
                      <a:pt x="1" y="84"/>
                      <a:pt x="1"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23" name="Google Shape;423;p20"/>
              <p:cNvSpPr/>
              <p:nvPr/>
            </p:nvSpPr>
            <p:spPr>
              <a:xfrm>
                <a:off x="4065130" y="1757610"/>
                <a:ext cx="917504" cy="472864"/>
              </a:xfrm>
              <a:custGeom>
                <a:avLst/>
                <a:gdLst/>
                <a:ahLst/>
                <a:cxnLst/>
                <a:rect l="l" t="t" r="r" b="b"/>
                <a:pathLst>
                  <a:path w="28672" h="14777" extrusionOk="0">
                    <a:moveTo>
                      <a:pt x="72" y="1"/>
                    </a:moveTo>
                    <a:cubicBezTo>
                      <a:pt x="60" y="167"/>
                      <a:pt x="37" y="322"/>
                      <a:pt x="25" y="489"/>
                    </a:cubicBezTo>
                    <a:cubicBezTo>
                      <a:pt x="1" y="727"/>
                      <a:pt x="1" y="965"/>
                      <a:pt x="1" y="1203"/>
                    </a:cubicBezTo>
                    <a:lnTo>
                      <a:pt x="1" y="13693"/>
                    </a:lnTo>
                    <a:lnTo>
                      <a:pt x="1" y="13967"/>
                    </a:lnTo>
                    <a:cubicBezTo>
                      <a:pt x="1" y="13967"/>
                      <a:pt x="1" y="14550"/>
                      <a:pt x="1" y="14776"/>
                    </a:cubicBezTo>
                    <a:cubicBezTo>
                      <a:pt x="1287" y="9716"/>
                      <a:pt x="9550" y="8835"/>
                      <a:pt x="12669" y="8764"/>
                    </a:cubicBezTo>
                    <a:cubicBezTo>
                      <a:pt x="12923" y="8756"/>
                      <a:pt x="13144" y="8753"/>
                      <a:pt x="13326" y="8753"/>
                    </a:cubicBezTo>
                    <a:cubicBezTo>
                      <a:pt x="13689" y="8753"/>
                      <a:pt x="13895" y="8764"/>
                      <a:pt x="13895" y="8764"/>
                    </a:cubicBezTo>
                    <a:lnTo>
                      <a:pt x="21242" y="8764"/>
                    </a:lnTo>
                    <a:cubicBezTo>
                      <a:pt x="25266" y="8764"/>
                      <a:pt x="28612" y="5311"/>
                      <a:pt x="28671" y="977"/>
                    </a:cubicBezTo>
                    <a:cubicBezTo>
                      <a:pt x="28671" y="846"/>
                      <a:pt x="28671" y="715"/>
                      <a:pt x="28659" y="584"/>
                    </a:cubicBezTo>
                    <a:lnTo>
                      <a:pt x="28659" y="572"/>
                    </a:lnTo>
                    <a:cubicBezTo>
                      <a:pt x="28659" y="548"/>
                      <a:pt x="28659" y="513"/>
                      <a:pt x="28659" y="489"/>
                    </a:cubicBezTo>
                    <a:cubicBezTo>
                      <a:pt x="28659" y="394"/>
                      <a:pt x="28647" y="298"/>
                      <a:pt x="28647" y="215"/>
                    </a:cubicBezTo>
                    <a:cubicBezTo>
                      <a:pt x="28635" y="144"/>
                      <a:pt x="28635" y="72"/>
                      <a:pt x="28623"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24" name="Google Shape;424;p20"/>
              <p:cNvSpPr/>
              <p:nvPr/>
            </p:nvSpPr>
            <p:spPr>
              <a:xfrm>
                <a:off x="4064746" y="1532850"/>
                <a:ext cx="917888" cy="671328"/>
              </a:xfrm>
              <a:custGeom>
                <a:avLst/>
                <a:gdLst/>
                <a:ahLst/>
                <a:cxnLst/>
                <a:rect l="l" t="t" r="r" b="b"/>
                <a:pathLst>
                  <a:path w="28684" h="20979" extrusionOk="0">
                    <a:moveTo>
                      <a:pt x="7633" y="0"/>
                    </a:moveTo>
                    <a:cubicBezTo>
                      <a:pt x="3644" y="0"/>
                      <a:pt x="370" y="3060"/>
                      <a:pt x="37" y="6965"/>
                    </a:cubicBezTo>
                    <a:cubicBezTo>
                      <a:pt x="13" y="7179"/>
                      <a:pt x="13" y="7406"/>
                      <a:pt x="13" y="7632"/>
                    </a:cubicBezTo>
                    <a:lnTo>
                      <a:pt x="13" y="20717"/>
                    </a:lnTo>
                    <a:cubicBezTo>
                      <a:pt x="13" y="20800"/>
                      <a:pt x="1" y="20895"/>
                      <a:pt x="13" y="20979"/>
                    </a:cubicBezTo>
                    <a:cubicBezTo>
                      <a:pt x="406" y="15431"/>
                      <a:pt x="9371" y="14716"/>
                      <a:pt x="12681" y="14633"/>
                    </a:cubicBezTo>
                    <a:cubicBezTo>
                      <a:pt x="12935" y="14629"/>
                      <a:pt x="13156" y="14627"/>
                      <a:pt x="13338" y="14627"/>
                    </a:cubicBezTo>
                    <a:cubicBezTo>
                      <a:pt x="13701" y="14627"/>
                      <a:pt x="13907" y="14633"/>
                      <a:pt x="13907" y="14633"/>
                    </a:cubicBezTo>
                    <a:lnTo>
                      <a:pt x="21254" y="14633"/>
                    </a:lnTo>
                    <a:cubicBezTo>
                      <a:pt x="25218" y="14633"/>
                      <a:pt x="28528" y="11537"/>
                      <a:pt x="28671" y="7608"/>
                    </a:cubicBezTo>
                    <a:lnTo>
                      <a:pt x="28671" y="7596"/>
                    </a:lnTo>
                    <a:cubicBezTo>
                      <a:pt x="28683" y="7537"/>
                      <a:pt x="28683" y="7477"/>
                      <a:pt x="28683" y="7418"/>
                    </a:cubicBezTo>
                    <a:cubicBezTo>
                      <a:pt x="28683" y="7287"/>
                      <a:pt x="28683" y="7156"/>
                      <a:pt x="28671" y="7025"/>
                    </a:cubicBezTo>
                    <a:cubicBezTo>
                      <a:pt x="28671" y="7013"/>
                      <a:pt x="28671" y="6989"/>
                      <a:pt x="28671" y="6965"/>
                    </a:cubicBezTo>
                    <a:cubicBezTo>
                      <a:pt x="28493" y="3084"/>
                      <a:pt x="25290" y="0"/>
                      <a:pt x="21361" y="0"/>
                    </a:cubicBezTo>
                    <a:close/>
                  </a:path>
                </a:pathLst>
              </a:custGeom>
              <a:solidFill>
                <a:schemeClr val="accent1">
                  <a:lumMod val="75000"/>
                </a:schemeClr>
              </a:solidFill>
              <a:ln>
                <a:noFill/>
              </a:ln>
            </p:spPr>
            <p:txBody>
              <a:bodyPr spcFirstLastPara="1" wrap="square" lIns="121900" tIns="121900" rIns="121900" bIns="304800" anchor="ctr" anchorCtr="0">
                <a:noAutofit/>
              </a:bodyPr>
              <a:lstStyle/>
              <a:p>
                <a:pPr algn="ctr">
                  <a:buClr>
                    <a:schemeClr val="dk1"/>
                  </a:buClr>
                  <a:buSzPts val="1100"/>
                </a:pPr>
                <a:r>
                  <a:rPr lang="en" sz="1200" b="1">
                    <a:solidFill>
                      <a:schemeClr val="accent2"/>
                    </a:solidFill>
                    <a:sym typeface="Fira Sans Extra Condensed Medium"/>
                  </a:rPr>
                  <a:t>Requisiti</a:t>
                </a:r>
                <a:endParaRPr sz="1200" b="1">
                  <a:solidFill>
                    <a:schemeClr val="accent2"/>
                  </a:solidFill>
                  <a:sym typeface="Fira Sans Extra Condensed Medium"/>
                </a:endParaRPr>
              </a:p>
            </p:txBody>
          </p:sp>
          <p:sp>
            <p:nvSpPr>
              <p:cNvPr id="425" name="Google Shape;425;p20"/>
              <p:cNvSpPr/>
              <p:nvPr/>
            </p:nvSpPr>
            <p:spPr>
              <a:xfrm>
                <a:off x="4137544" y="3491853"/>
                <a:ext cx="1185312" cy="95680"/>
              </a:xfrm>
              <a:custGeom>
                <a:avLst/>
                <a:gdLst/>
                <a:ahLst/>
                <a:cxnLst/>
                <a:rect l="l" t="t" r="r" b="b"/>
                <a:pathLst>
                  <a:path w="37041" h="2990" extrusionOk="0">
                    <a:moveTo>
                      <a:pt x="0" y="1"/>
                    </a:moveTo>
                    <a:cubicBezTo>
                      <a:pt x="0" y="1656"/>
                      <a:pt x="1345" y="2989"/>
                      <a:pt x="3000" y="2989"/>
                    </a:cubicBezTo>
                    <a:lnTo>
                      <a:pt x="34052" y="2989"/>
                    </a:lnTo>
                    <a:cubicBezTo>
                      <a:pt x="35707" y="2989"/>
                      <a:pt x="37040" y="1656"/>
                      <a:pt x="37040" y="1"/>
                    </a:cubicBez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6" name="Google Shape;426;p20"/>
              <p:cNvSpPr/>
              <p:nvPr/>
            </p:nvSpPr>
            <p:spPr>
              <a:xfrm>
                <a:off x="4610330" y="3736068"/>
                <a:ext cx="239680" cy="239680"/>
              </a:xfrm>
              <a:custGeom>
                <a:avLst/>
                <a:gdLst/>
                <a:ahLst/>
                <a:cxnLst/>
                <a:rect l="l" t="t" r="r" b="b"/>
                <a:pathLst>
                  <a:path w="7490" h="7490" extrusionOk="0">
                    <a:moveTo>
                      <a:pt x="3751" y="1"/>
                    </a:moveTo>
                    <a:cubicBezTo>
                      <a:pt x="1679" y="1"/>
                      <a:pt x="1" y="1680"/>
                      <a:pt x="1" y="3751"/>
                    </a:cubicBezTo>
                    <a:cubicBezTo>
                      <a:pt x="1" y="5811"/>
                      <a:pt x="1679" y="7490"/>
                      <a:pt x="3751" y="7490"/>
                    </a:cubicBezTo>
                    <a:cubicBezTo>
                      <a:pt x="5811" y="7490"/>
                      <a:pt x="7490" y="5811"/>
                      <a:pt x="7490" y="3751"/>
                    </a:cubicBezTo>
                    <a:cubicBezTo>
                      <a:pt x="7490" y="1680"/>
                      <a:pt x="5811" y="1"/>
                      <a:pt x="3751"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27" name="Google Shape;427;p20"/>
              <p:cNvSpPr/>
              <p:nvPr/>
            </p:nvSpPr>
            <p:spPr>
              <a:xfrm>
                <a:off x="4651865" y="3777603"/>
                <a:ext cx="156608" cy="156608"/>
              </a:xfrm>
              <a:custGeom>
                <a:avLst/>
                <a:gdLst/>
                <a:ahLst/>
                <a:cxnLst/>
                <a:rect l="l" t="t" r="r" b="b"/>
                <a:pathLst>
                  <a:path w="4894" h="4894" extrusionOk="0">
                    <a:moveTo>
                      <a:pt x="2453" y="1"/>
                    </a:moveTo>
                    <a:cubicBezTo>
                      <a:pt x="1096" y="1"/>
                      <a:pt x="0" y="1096"/>
                      <a:pt x="0" y="2453"/>
                    </a:cubicBezTo>
                    <a:cubicBezTo>
                      <a:pt x="0" y="3799"/>
                      <a:pt x="1096" y="4894"/>
                      <a:pt x="2453" y="4894"/>
                    </a:cubicBezTo>
                    <a:cubicBezTo>
                      <a:pt x="3799" y="4894"/>
                      <a:pt x="4894" y="3799"/>
                      <a:pt x="4894" y="2453"/>
                    </a:cubicBezTo>
                    <a:cubicBezTo>
                      <a:pt x="4894" y="1096"/>
                      <a:pt x="3799" y="1"/>
                      <a:pt x="2453"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428" name="Google Shape;428;p20"/>
              <p:cNvSpPr/>
              <p:nvPr/>
            </p:nvSpPr>
            <p:spPr>
              <a:xfrm>
                <a:off x="4618330" y="3587497"/>
                <a:ext cx="223680" cy="214912"/>
              </a:xfrm>
              <a:custGeom>
                <a:avLst/>
                <a:gdLst/>
                <a:ahLst/>
                <a:cxnLst/>
                <a:rect l="l" t="t" r="r" b="b"/>
                <a:pathLst>
                  <a:path w="6990" h="6716" extrusionOk="0">
                    <a:moveTo>
                      <a:pt x="1" y="0"/>
                    </a:moveTo>
                    <a:lnTo>
                      <a:pt x="3501" y="6715"/>
                    </a:lnTo>
                    <a:lnTo>
                      <a:pt x="6990" y="0"/>
                    </a:ln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0" name="Google Shape;430;p20"/>
              <p:cNvSpPr txBox="1"/>
              <p:nvPr/>
            </p:nvSpPr>
            <p:spPr>
              <a:xfrm>
                <a:off x="4028202" y="2351401"/>
                <a:ext cx="1330500" cy="671400"/>
              </a:xfrm>
              <a:prstGeom prst="rect">
                <a:avLst/>
              </a:prstGeom>
              <a:noFill/>
              <a:ln>
                <a:noFill/>
              </a:ln>
            </p:spPr>
            <p:txBody>
              <a:bodyPr spcFirstLastPara="1" wrap="square" lIns="121900" tIns="121900" rIns="121900" bIns="121900" anchor="ctr" anchorCtr="0">
                <a:noAutofit/>
              </a:bodyPr>
              <a:lstStyle/>
              <a:p>
                <a:pPr algn="ctr"/>
                <a:r>
                  <a:rPr lang="en" sz="1200" kern="150">
                    <a:ea typeface="DejaVu Sans"/>
                    <a:cs typeface="Arial" panose="020B0604020202020204" pitchFamily="34" charset="0"/>
                    <a:sym typeface="Roboto"/>
                  </a:rPr>
                  <a:t>Descrizione</a:t>
                </a:r>
                <a:r>
                  <a:rPr lang="en" sz="1400" kern="150">
                    <a:ea typeface="DejaVu Sans"/>
                    <a:cs typeface="Arial" panose="020B0604020202020204" pitchFamily="34" charset="0"/>
                    <a:sym typeface="Roboto"/>
                  </a:rPr>
                  <a:t> </a:t>
                </a:r>
                <a:r>
                  <a:rPr lang="en" sz="1200" kern="150">
                    <a:ea typeface="DejaVu Sans"/>
                    <a:cs typeface="Arial" panose="020B0604020202020204" pitchFamily="34" charset="0"/>
                    <a:sym typeface="Roboto"/>
                  </a:rPr>
                  <a:t>dei</a:t>
                </a:r>
                <a:r>
                  <a:rPr lang="en" sz="1400" kern="150">
                    <a:ea typeface="DejaVu Sans"/>
                    <a:cs typeface="Arial" panose="020B0604020202020204" pitchFamily="34" charset="0"/>
                    <a:sym typeface="Roboto"/>
                  </a:rPr>
                  <a:t> </a:t>
                </a:r>
                <a:r>
                  <a:rPr lang="en" sz="1200" kern="150">
                    <a:ea typeface="DejaVu Sans"/>
                    <a:cs typeface="Arial" panose="020B0604020202020204" pitchFamily="34" charset="0"/>
                    <a:sym typeface="Roboto"/>
                  </a:rPr>
                  <a:t>requisiti</a:t>
                </a:r>
                <a:r>
                  <a:rPr lang="en" sz="1400" kern="150">
                    <a:ea typeface="DejaVu Sans"/>
                    <a:cs typeface="Arial" panose="020B0604020202020204" pitchFamily="34" charset="0"/>
                    <a:sym typeface="Roboto"/>
                  </a:rPr>
                  <a:t> </a:t>
                </a:r>
                <a:r>
                  <a:rPr lang="en" sz="1200" kern="150">
                    <a:ea typeface="DejaVu Sans"/>
                    <a:cs typeface="Arial" panose="020B0604020202020204" pitchFamily="34" charset="0"/>
                    <a:sym typeface="Roboto"/>
                  </a:rPr>
                  <a:t>e</a:t>
                </a:r>
                <a:r>
                  <a:rPr lang="en" sz="1400" kern="150">
                    <a:ea typeface="DejaVu Sans"/>
                    <a:cs typeface="Arial" panose="020B0604020202020204" pitchFamily="34" charset="0"/>
                    <a:sym typeface="Roboto"/>
                  </a:rPr>
                  <a:t> </a:t>
                </a:r>
                <a:r>
                  <a:rPr lang="en" sz="1200" kern="150">
                    <a:ea typeface="DejaVu Sans"/>
                    <a:cs typeface="Arial" panose="020B0604020202020204" pitchFamily="34" charset="0"/>
                    <a:sym typeface="Roboto"/>
                  </a:rPr>
                  <a:t>funzionalità</a:t>
                </a:r>
                <a:r>
                  <a:rPr lang="en" sz="1400" kern="150">
                    <a:ea typeface="DejaVu Sans"/>
                    <a:cs typeface="Arial" panose="020B0604020202020204" pitchFamily="34" charset="0"/>
                    <a:sym typeface="Roboto"/>
                  </a:rPr>
                  <a:t> </a:t>
                </a:r>
                <a:endParaRPr sz="1400" kern="150">
                  <a:ea typeface="DejaVu Sans"/>
                  <a:cs typeface="Arial" panose="020B0604020202020204" pitchFamily="34" charset="0"/>
                  <a:sym typeface="Roboto"/>
                </a:endParaRPr>
              </a:p>
            </p:txBody>
          </p:sp>
        </p:grpSp>
        <p:grpSp>
          <p:nvGrpSpPr>
            <p:cNvPr id="431" name="Google Shape;431;p20"/>
            <p:cNvGrpSpPr/>
            <p:nvPr/>
          </p:nvGrpSpPr>
          <p:grpSpPr>
            <a:xfrm>
              <a:off x="7995997" y="2517941"/>
              <a:ext cx="1508304" cy="2768614"/>
              <a:chOff x="5534613" y="1532850"/>
              <a:chExt cx="1330858" cy="2442898"/>
            </a:xfrm>
          </p:grpSpPr>
          <p:sp>
            <p:nvSpPr>
              <p:cNvPr id="432" name="Google Shape;432;p20"/>
              <p:cNvSpPr/>
              <p:nvPr/>
            </p:nvSpPr>
            <p:spPr>
              <a:xfrm>
                <a:off x="6080559" y="3736068"/>
                <a:ext cx="239296" cy="239680"/>
              </a:xfrm>
              <a:custGeom>
                <a:avLst/>
                <a:gdLst/>
                <a:ahLst/>
                <a:cxnLst/>
                <a:rect l="l" t="t" r="r" b="b"/>
                <a:pathLst>
                  <a:path w="7478" h="7490" extrusionOk="0">
                    <a:moveTo>
                      <a:pt x="3739" y="1"/>
                    </a:moveTo>
                    <a:cubicBezTo>
                      <a:pt x="1668" y="1"/>
                      <a:pt x="1" y="1680"/>
                      <a:pt x="1" y="3751"/>
                    </a:cubicBezTo>
                    <a:cubicBezTo>
                      <a:pt x="1" y="5811"/>
                      <a:pt x="1668" y="7490"/>
                      <a:pt x="3739" y="7490"/>
                    </a:cubicBezTo>
                    <a:cubicBezTo>
                      <a:pt x="5799" y="7490"/>
                      <a:pt x="7478" y="5811"/>
                      <a:pt x="7478" y="3751"/>
                    </a:cubicBezTo>
                    <a:cubicBezTo>
                      <a:pt x="7478" y="1680"/>
                      <a:pt x="5799" y="1"/>
                      <a:pt x="373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33" name="Google Shape;433;p20"/>
              <p:cNvSpPr/>
              <p:nvPr/>
            </p:nvSpPr>
            <p:spPr>
              <a:xfrm>
                <a:off x="6122094" y="3777603"/>
                <a:ext cx="156256" cy="156608"/>
              </a:xfrm>
              <a:custGeom>
                <a:avLst/>
                <a:gdLst/>
                <a:ahLst/>
                <a:cxnLst/>
                <a:rect l="l" t="t" r="r" b="b"/>
                <a:pathLst>
                  <a:path w="4883" h="4894" extrusionOk="0">
                    <a:moveTo>
                      <a:pt x="2441" y="1"/>
                    </a:moveTo>
                    <a:cubicBezTo>
                      <a:pt x="1084" y="1"/>
                      <a:pt x="1" y="1096"/>
                      <a:pt x="1" y="2453"/>
                    </a:cubicBezTo>
                    <a:cubicBezTo>
                      <a:pt x="1" y="3799"/>
                      <a:pt x="1084" y="4894"/>
                      <a:pt x="2441" y="4894"/>
                    </a:cubicBezTo>
                    <a:cubicBezTo>
                      <a:pt x="3787" y="4894"/>
                      <a:pt x="4882" y="3799"/>
                      <a:pt x="4882" y="2453"/>
                    </a:cubicBezTo>
                    <a:cubicBezTo>
                      <a:pt x="4882" y="1096"/>
                      <a:pt x="3787" y="1"/>
                      <a:pt x="2441"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434" name="Google Shape;434;p20"/>
              <p:cNvSpPr/>
              <p:nvPr/>
            </p:nvSpPr>
            <p:spPr>
              <a:xfrm>
                <a:off x="5535007" y="1791529"/>
                <a:ext cx="1330464" cy="1700416"/>
              </a:xfrm>
              <a:custGeom>
                <a:avLst/>
                <a:gdLst/>
                <a:ahLst/>
                <a:cxnLst/>
                <a:rect l="l" t="t" r="r" b="b"/>
                <a:pathLst>
                  <a:path w="41577" h="53138" extrusionOk="0">
                    <a:moveTo>
                      <a:pt x="2322" y="0"/>
                    </a:moveTo>
                    <a:cubicBezTo>
                      <a:pt x="1036" y="0"/>
                      <a:pt x="0" y="1036"/>
                      <a:pt x="0" y="2322"/>
                    </a:cubicBezTo>
                    <a:lnTo>
                      <a:pt x="0" y="50804"/>
                    </a:lnTo>
                    <a:cubicBezTo>
                      <a:pt x="0" y="50899"/>
                      <a:pt x="0" y="50983"/>
                      <a:pt x="12" y="51066"/>
                    </a:cubicBezTo>
                    <a:cubicBezTo>
                      <a:pt x="36" y="51280"/>
                      <a:pt x="95" y="51495"/>
                      <a:pt x="179" y="51697"/>
                    </a:cubicBezTo>
                    <a:cubicBezTo>
                      <a:pt x="524" y="52543"/>
                      <a:pt x="1357" y="53138"/>
                      <a:pt x="2322" y="53138"/>
                    </a:cubicBezTo>
                    <a:lnTo>
                      <a:pt x="39243" y="53138"/>
                    </a:lnTo>
                    <a:cubicBezTo>
                      <a:pt x="40529" y="53138"/>
                      <a:pt x="41577" y="52090"/>
                      <a:pt x="41577" y="50804"/>
                    </a:cubicBezTo>
                    <a:lnTo>
                      <a:pt x="41577" y="2322"/>
                    </a:lnTo>
                    <a:cubicBezTo>
                      <a:pt x="41577" y="1036"/>
                      <a:pt x="40529" y="0"/>
                      <a:pt x="39243" y="0"/>
                    </a:cubicBezTo>
                    <a:close/>
                  </a:path>
                </a:pathLst>
              </a:custGeom>
              <a:solidFill>
                <a:schemeClr val="tx1">
                  <a:lumMod val="20000"/>
                  <a:lumOff val="80000"/>
                </a:schemeClr>
              </a:solidFill>
              <a:ln>
                <a:noFill/>
              </a:ln>
            </p:spPr>
            <p:txBody>
              <a:bodyPr spcFirstLastPara="1" wrap="square" lIns="121900" tIns="121900" rIns="121900" bIns="121900" anchor="ctr" anchorCtr="0">
                <a:noAutofit/>
              </a:bodyPr>
              <a:lstStyle/>
              <a:p>
                <a:endParaRPr sz="2400"/>
              </a:p>
            </p:txBody>
          </p:sp>
          <p:sp>
            <p:nvSpPr>
              <p:cNvPr id="435" name="Google Shape;435;p20"/>
              <p:cNvSpPr/>
              <p:nvPr/>
            </p:nvSpPr>
            <p:spPr>
              <a:xfrm>
                <a:off x="5535007" y="3383281"/>
                <a:ext cx="1330464" cy="108608"/>
              </a:xfrm>
              <a:custGeom>
                <a:avLst/>
                <a:gdLst/>
                <a:ahLst/>
                <a:cxnLst/>
                <a:rect l="l" t="t" r="r" b="b"/>
                <a:pathLst>
                  <a:path w="41577" h="3394" extrusionOk="0">
                    <a:moveTo>
                      <a:pt x="0" y="1"/>
                    </a:moveTo>
                    <a:lnTo>
                      <a:pt x="0" y="1060"/>
                    </a:lnTo>
                    <a:cubicBezTo>
                      <a:pt x="0" y="1155"/>
                      <a:pt x="0" y="1239"/>
                      <a:pt x="12" y="1322"/>
                    </a:cubicBezTo>
                    <a:cubicBezTo>
                      <a:pt x="36" y="1536"/>
                      <a:pt x="95" y="1751"/>
                      <a:pt x="179" y="1953"/>
                    </a:cubicBezTo>
                    <a:cubicBezTo>
                      <a:pt x="524" y="2799"/>
                      <a:pt x="1357" y="3394"/>
                      <a:pt x="2322" y="3394"/>
                    </a:cubicBezTo>
                    <a:lnTo>
                      <a:pt x="39243" y="3394"/>
                    </a:lnTo>
                    <a:cubicBezTo>
                      <a:pt x="40529" y="3394"/>
                      <a:pt x="41577" y="2346"/>
                      <a:pt x="41577" y="1060"/>
                    </a:cubicBezTo>
                    <a:lnTo>
                      <a:pt x="41577" y="1"/>
                    </a:lnTo>
                    <a:cubicBezTo>
                      <a:pt x="41577" y="1286"/>
                      <a:pt x="40529" y="2322"/>
                      <a:pt x="39243" y="2322"/>
                    </a:cubicBezTo>
                    <a:lnTo>
                      <a:pt x="2322" y="2322"/>
                    </a:lnTo>
                    <a:cubicBezTo>
                      <a:pt x="1357" y="2322"/>
                      <a:pt x="524" y="1727"/>
                      <a:pt x="179" y="882"/>
                    </a:cubicBezTo>
                    <a:cubicBezTo>
                      <a:pt x="95" y="691"/>
                      <a:pt x="36" y="477"/>
                      <a:pt x="12" y="263"/>
                    </a:cubicBezTo>
                    <a:cubicBezTo>
                      <a:pt x="0" y="167"/>
                      <a:pt x="0" y="84"/>
                      <a:pt x="0"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36" name="Google Shape;436;p20"/>
              <p:cNvSpPr/>
              <p:nvPr/>
            </p:nvSpPr>
            <p:spPr>
              <a:xfrm>
                <a:off x="5535007" y="1757610"/>
                <a:ext cx="917472" cy="472864"/>
              </a:xfrm>
              <a:custGeom>
                <a:avLst/>
                <a:gdLst/>
                <a:ahLst/>
                <a:cxnLst/>
                <a:rect l="l" t="t" r="r" b="b"/>
                <a:pathLst>
                  <a:path w="28671" h="14777" extrusionOk="0">
                    <a:moveTo>
                      <a:pt x="83" y="1"/>
                    </a:moveTo>
                    <a:cubicBezTo>
                      <a:pt x="60" y="167"/>
                      <a:pt x="36" y="322"/>
                      <a:pt x="24" y="489"/>
                    </a:cubicBezTo>
                    <a:cubicBezTo>
                      <a:pt x="12" y="727"/>
                      <a:pt x="0" y="965"/>
                      <a:pt x="0" y="1203"/>
                    </a:cubicBezTo>
                    <a:lnTo>
                      <a:pt x="0" y="13693"/>
                    </a:lnTo>
                    <a:lnTo>
                      <a:pt x="0" y="13967"/>
                    </a:lnTo>
                    <a:cubicBezTo>
                      <a:pt x="0" y="13967"/>
                      <a:pt x="0" y="14550"/>
                      <a:pt x="0" y="14776"/>
                    </a:cubicBezTo>
                    <a:cubicBezTo>
                      <a:pt x="1286" y="9716"/>
                      <a:pt x="9561" y="8835"/>
                      <a:pt x="12668" y="8764"/>
                    </a:cubicBezTo>
                    <a:cubicBezTo>
                      <a:pt x="12922" y="8756"/>
                      <a:pt x="13143" y="8753"/>
                      <a:pt x="13325" y="8753"/>
                    </a:cubicBezTo>
                    <a:cubicBezTo>
                      <a:pt x="13688" y="8753"/>
                      <a:pt x="13895" y="8764"/>
                      <a:pt x="13895" y="8764"/>
                    </a:cubicBezTo>
                    <a:lnTo>
                      <a:pt x="21241" y="8764"/>
                    </a:lnTo>
                    <a:cubicBezTo>
                      <a:pt x="25265" y="8764"/>
                      <a:pt x="28623" y="5311"/>
                      <a:pt x="28670" y="977"/>
                    </a:cubicBezTo>
                    <a:cubicBezTo>
                      <a:pt x="28670" y="846"/>
                      <a:pt x="28670" y="715"/>
                      <a:pt x="28670" y="584"/>
                    </a:cubicBezTo>
                    <a:lnTo>
                      <a:pt x="28670" y="572"/>
                    </a:lnTo>
                    <a:cubicBezTo>
                      <a:pt x="28670" y="548"/>
                      <a:pt x="28658" y="513"/>
                      <a:pt x="28658" y="489"/>
                    </a:cubicBezTo>
                    <a:cubicBezTo>
                      <a:pt x="28658" y="394"/>
                      <a:pt x="28658" y="298"/>
                      <a:pt x="28647" y="215"/>
                    </a:cubicBezTo>
                    <a:cubicBezTo>
                      <a:pt x="28635" y="144"/>
                      <a:pt x="28635" y="72"/>
                      <a:pt x="28623"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437" name="Google Shape;437;p20"/>
              <p:cNvSpPr/>
              <p:nvPr/>
            </p:nvSpPr>
            <p:spPr>
              <a:xfrm>
                <a:off x="5534623" y="1532850"/>
                <a:ext cx="917856" cy="671328"/>
              </a:xfrm>
              <a:custGeom>
                <a:avLst/>
                <a:gdLst/>
                <a:ahLst/>
                <a:cxnLst/>
                <a:rect l="l" t="t" r="r" b="b"/>
                <a:pathLst>
                  <a:path w="28683" h="20979" extrusionOk="0">
                    <a:moveTo>
                      <a:pt x="7644" y="0"/>
                    </a:moveTo>
                    <a:cubicBezTo>
                      <a:pt x="3644" y="0"/>
                      <a:pt x="369" y="3060"/>
                      <a:pt x="36" y="6965"/>
                    </a:cubicBezTo>
                    <a:cubicBezTo>
                      <a:pt x="24" y="7179"/>
                      <a:pt x="12" y="7406"/>
                      <a:pt x="12" y="7632"/>
                    </a:cubicBezTo>
                    <a:lnTo>
                      <a:pt x="12" y="20717"/>
                    </a:lnTo>
                    <a:cubicBezTo>
                      <a:pt x="12" y="20800"/>
                      <a:pt x="0" y="20895"/>
                      <a:pt x="12" y="20979"/>
                    </a:cubicBezTo>
                    <a:cubicBezTo>
                      <a:pt x="417" y="15431"/>
                      <a:pt x="9370" y="14716"/>
                      <a:pt x="12680" y="14633"/>
                    </a:cubicBezTo>
                    <a:cubicBezTo>
                      <a:pt x="12934" y="14629"/>
                      <a:pt x="13155" y="14627"/>
                      <a:pt x="13337" y="14627"/>
                    </a:cubicBezTo>
                    <a:cubicBezTo>
                      <a:pt x="13700" y="14627"/>
                      <a:pt x="13907" y="14633"/>
                      <a:pt x="13907" y="14633"/>
                    </a:cubicBezTo>
                    <a:lnTo>
                      <a:pt x="21253" y="14633"/>
                    </a:lnTo>
                    <a:cubicBezTo>
                      <a:pt x="25218" y="14633"/>
                      <a:pt x="28528" y="11537"/>
                      <a:pt x="28682" y="7608"/>
                    </a:cubicBezTo>
                    <a:lnTo>
                      <a:pt x="28682" y="7596"/>
                    </a:lnTo>
                    <a:cubicBezTo>
                      <a:pt x="28682" y="7537"/>
                      <a:pt x="28682" y="7477"/>
                      <a:pt x="28682" y="7418"/>
                    </a:cubicBezTo>
                    <a:cubicBezTo>
                      <a:pt x="28682" y="7287"/>
                      <a:pt x="28682" y="7156"/>
                      <a:pt x="28682" y="7025"/>
                    </a:cubicBezTo>
                    <a:cubicBezTo>
                      <a:pt x="28682" y="7013"/>
                      <a:pt x="28682" y="6989"/>
                      <a:pt x="28670" y="6965"/>
                    </a:cubicBezTo>
                    <a:cubicBezTo>
                      <a:pt x="28492" y="3084"/>
                      <a:pt x="25289" y="0"/>
                      <a:pt x="21360" y="0"/>
                    </a:cubicBezTo>
                    <a:close/>
                  </a:path>
                </a:pathLst>
              </a:custGeom>
              <a:solidFill>
                <a:schemeClr val="accent1">
                  <a:lumMod val="75000"/>
                </a:schemeClr>
              </a:solidFill>
              <a:ln>
                <a:noFill/>
              </a:ln>
            </p:spPr>
            <p:txBody>
              <a:bodyPr spcFirstLastPara="1" wrap="square" lIns="121900" tIns="121900" rIns="121900" bIns="304800" anchor="ctr" anchorCtr="0">
                <a:noAutofit/>
              </a:bodyPr>
              <a:lstStyle/>
              <a:p>
                <a:pPr algn="ctr">
                  <a:buClr>
                    <a:schemeClr val="dk1"/>
                  </a:buClr>
                  <a:buSzPts val="1100"/>
                </a:pPr>
                <a:r>
                  <a:rPr lang="en-US" sz="1200" b="1">
                    <a:solidFill>
                      <a:schemeClr val="accent2"/>
                    </a:solidFill>
                    <a:sym typeface="Fira Sans Extra Condensed Medium"/>
                  </a:rPr>
                  <a:t>Design</a:t>
                </a:r>
                <a:endParaRPr sz="1200" b="1">
                  <a:solidFill>
                    <a:schemeClr val="accent2"/>
                  </a:solidFill>
                  <a:sym typeface="Fira Sans Extra Condensed Medium"/>
                </a:endParaRPr>
              </a:p>
            </p:txBody>
          </p:sp>
          <p:sp>
            <p:nvSpPr>
              <p:cNvPr id="438" name="Google Shape;438;p20"/>
              <p:cNvSpPr/>
              <p:nvPr/>
            </p:nvSpPr>
            <p:spPr>
              <a:xfrm>
                <a:off x="5607576" y="3491853"/>
                <a:ext cx="1185312" cy="95680"/>
              </a:xfrm>
              <a:custGeom>
                <a:avLst/>
                <a:gdLst/>
                <a:ahLst/>
                <a:cxnLst/>
                <a:rect l="l" t="t" r="r" b="b"/>
                <a:pathLst>
                  <a:path w="37041" h="2990" extrusionOk="0">
                    <a:moveTo>
                      <a:pt x="0" y="1"/>
                    </a:moveTo>
                    <a:cubicBezTo>
                      <a:pt x="0" y="1656"/>
                      <a:pt x="1346" y="2989"/>
                      <a:pt x="3001" y="2989"/>
                    </a:cubicBezTo>
                    <a:lnTo>
                      <a:pt x="34052" y="2989"/>
                    </a:lnTo>
                    <a:cubicBezTo>
                      <a:pt x="35707" y="2989"/>
                      <a:pt x="37041" y="1656"/>
                      <a:pt x="37041" y="1"/>
                    </a:cubicBez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9" name="Google Shape;439;p20"/>
              <p:cNvSpPr/>
              <p:nvPr/>
            </p:nvSpPr>
            <p:spPr>
              <a:xfrm>
                <a:off x="6088207" y="3587497"/>
                <a:ext cx="223648" cy="214912"/>
              </a:xfrm>
              <a:custGeom>
                <a:avLst/>
                <a:gdLst/>
                <a:ahLst/>
                <a:cxnLst/>
                <a:rect l="l" t="t" r="r" b="b"/>
                <a:pathLst>
                  <a:path w="6989" h="6716" extrusionOk="0">
                    <a:moveTo>
                      <a:pt x="0" y="0"/>
                    </a:moveTo>
                    <a:lnTo>
                      <a:pt x="3500" y="6715"/>
                    </a:lnTo>
                    <a:lnTo>
                      <a:pt x="6989" y="0"/>
                    </a:ln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1" name="Google Shape;441;p20"/>
              <p:cNvSpPr txBox="1"/>
              <p:nvPr/>
            </p:nvSpPr>
            <p:spPr>
              <a:xfrm>
                <a:off x="5534613" y="2360796"/>
                <a:ext cx="1330500" cy="671400"/>
              </a:xfrm>
              <a:prstGeom prst="rect">
                <a:avLst/>
              </a:prstGeom>
              <a:noFill/>
              <a:ln>
                <a:noFill/>
              </a:ln>
            </p:spPr>
            <p:txBody>
              <a:bodyPr spcFirstLastPara="1" wrap="square" lIns="121900" tIns="121900" rIns="121900" bIns="121900" anchor="ctr" anchorCtr="0">
                <a:noAutofit/>
              </a:bodyPr>
              <a:lstStyle/>
              <a:p>
                <a:pPr algn="ctr"/>
                <a:r>
                  <a:rPr lang="en" sz="1200" kern="150" err="1">
                    <a:ea typeface="DejaVu Sans"/>
                    <a:cs typeface="Arial" panose="020B0604020202020204" pitchFamily="34" charset="0"/>
                    <a:sym typeface="Roboto"/>
                  </a:rPr>
                  <a:t>Visualizzazione</a:t>
                </a:r>
                <a:r>
                  <a:rPr lang="en" sz="1200" kern="150">
                    <a:ea typeface="DejaVu Sans"/>
                    <a:cs typeface="Arial" panose="020B0604020202020204" pitchFamily="34" charset="0"/>
                    <a:sym typeface="Roboto"/>
                  </a:rPr>
                  <a:t> </a:t>
                </a:r>
                <a:r>
                  <a:rPr lang="en" sz="1200" kern="150" err="1">
                    <a:ea typeface="DejaVu Sans"/>
                    <a:cs typeface="Arial" panose="020B0604020202020204" pitchFamily="34" charset="0"/>
                    <a:sym typeface="Roboto"/>
                  </a:rPr>
                  <a:t>delle</a:t>
                </a:r>
                <a:r>
                  <a:rPr lang="en" sz="1200" kern="150">
                    <a:ea typeface="DejaVu Sans"/>
                    <a:cs typeface="Arial" panose="020B0604020202020204" pitchFamily="34" charset="0"/>
                    <a:sym typeface="Roboto"/>
                  </a:rPr>
                  <a:t> </a:t>
                </a:r>
                <a:r>
                  <a:rPr lang="en" sz="1200" kern="150" err="1">
                    <a:ea typeface="DejaVu Sans"/>
                    <a:cs typeface="Arial" panose="020B0604020202020204" pitchFamily="34" charset="0"/>
                    <a:sym typeface="Roboto"/>
                  </a:rPr>
                  <a:t>interfacce</a:t>
                </a:r>
                <a:r>
                  <a:rPr lang="en" sz="1200" kern="150">
                    <a:ea typeface="DejaVu Sans"/>
                    <a:cs typeface="Arial" panose="020B0604020202020204" pitchFamily="34" charset="0"/>
                    <a:sym typeface="Roboto"/>
                  </a:rPr>
                  <a:t> </a:t>
                </a:r>
                <a:r>
                  <a:rPr lang="en" sz="1200" kern="150" err="1">
                    <a:ea typeface="DejaVu Sans"/>
                    <a:cs typeface="Arial" panose="020B0604020202020204" pitchFamily="34" charset="0"/>
                    <a:sym typeface="Roboto"/>
                  </a:rPr>
                  <a:t>dell’applicazione</a:t>
                </a:r>
                <a:endParaRPr sz="1200" kern="150">
                  <a:ea typeface="DejaVu Sans"/>
                  <a:cs typeface="Arial" panose="020B0604020202020204" pitchFamily="34" charset="0"/>
                  <a:sym typeface="Roboto"/>
                </a:endParaRPr>
              </a:p>
            </p:txBody>
          </p:sp>
        </p:grpSp>
        <p:grpSp>
          <p:nvGrpSpPr>
            <p:cNvPr id="57" name="Google Shape;431;p20">
              <a:extLst>
                <a:ext uri="{FF2B5EF4-FFF2-40B4-BE49-F238E27FC236}">
                  <a16:creationId xmlns:a16="http://schemas.microsoft.com/office/drawing/2014/main" id="{DF7B2DA2-CF8D-5045-B791-0A70B6B83724}"/>
                </a:ext>
              </a:extLst>
            </p:cNvPr>
            <p:cNvGrpSpPr/>
            <p:nvPr/>
          </p:nvGrpSpPr>
          <p:grpSpPr>
            <a:xfrm>
              <a:off x="6136939" y="2517941"/>
              <a:ext cx="1508304" cy="2768614"/>
              <a:chOff x="5534613" y="1532850"/>
              <a:chExt cx="1330858" cy="2442898"/>
            </a:xfrm>
          </p:grpSpPr>
          <p:sp>
            <p:nvSpPr>
              <p:cNvPr id="58" name="Google Shape;432;p20">
                <a:extLst>
                  <a:ext uri="{FF2B5EF4-FFF2-40B4-BE49-F238E27FC236}">
                    <a16:creationId xmlns:a16="http://schemas.microsoft.com/office/drawing/2014/main" id="{B4F6D57B-FC12-5D4D-8343-D2E9820BE586}"/>
                  </a:ext>
                </a:extLst>
              </p:cNvPr>
              <p:cNvSpPr/>
              <p:nvPr/>
            </p:nvSpPr>
            <p:spPr>
              <a:xfrm>
                <a:off x="6080559" y="3736068"/>
                <a:ext cx="239296" cy="239680"/>
              </a:xfrm>
              <a:custGeom>
                <a:avLst/>
                <a:gdLst/>
                <a:ahLst/>
                <a:cxnLst/>
                <a:rect l="l" t="t" r="r" b="b"/>
                <a:pathLst>
                  <a:path w="7478" h="7490" extrusionOk="0">
                    <a:moveTo>
                      <a:pt x="3739" y="1"/>
                    </a:moveTo>
                    <a:cubicBezTo>
                      <a:pt x="1668" y="1"/>
                      <a:pt x="1" y="1680"/>
                      <a:pt x="1" y="3751"/>
                    </a:cubicBezTo>
                    <a:cubicBezTo>
                      <a:pt x="1" y="5811"/>
                      <a:pt x="1668" y="7490"/>
                      <a:pt x="3739" y="7490"/>
                    </a:cubicBezTo>
                    <a:cubicBezTo>
                      <a:pt x="5799" y="7490"/>
                      <a:pt x="7478" y="5811"/>
                      <a:pt x="7478" y="3751"/>
                    </a:cubicBezTo>
                    <a:cubicBezTo>
                      <a:pt x="7478" y="1680"/>
                      <a:pt x="5799" y="1"/>
                      <a:pt x="373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9" name="Google Shape;433;p20">
                <a:extLst>
                  <a:ext uri="{FF2B5EF4-FFF2-40B4-BE49-F238E27FC236}">
                    <a16:creationId xmlns:a16="http://schemas.microsoft.com/office/drawing/2014/main" id="{E4D26898-F3DF-104D-B03C-13760919E4A8}"/>
                  </a:ext>
                </a:extLst>
              </p:cNvPr>
              <p:cNvSpPr/>
              <p:nvPr/>
            </p:nvSpPr>
            <p:spPr>
              <a:xfrm>
                <a:off x="6122094" y="3777603"/>
                <a:ext cx="156256" cy="156608"/>
              </a:xfrm>
              <a:custGeom>
                <a:avLst/>
                <a:gdLst/>
                <a:ahLst/>
                <a:cxnLst/>
                <a:rect l="l" t="t" r="r" b="b"/>
                <a:pathLst>
                  <a:path w="4883" h="4894" extrusionOk="0">
                    <a:moveTo>
                      <a:pt x="2441" y="1"/>
                    </a:moveTo>
                    <a:cubicBezTo>
                      <a:pt x="1084" y="1"/>
                      <a:pt x="1" y="1096"/>
                      <a:pt x="1" y="2453"/>
                    </a:cubicBezTo>
                    <a:cubicBezTo>
                      <a:pt x="1" y="3799"/>
                      <a:pt x="1084" y="4894"/>
                      <a:pt x="2441" y="4894"/>
                    </a:cubicBezTo>
                    <a:cubicBezTo>
                      <a:pt x="3787" y="4894"/>
                      <a:pt x="4882" y="3799"/>
                      <a:pt x="4882" y="2453"/>
                    </a:cubicBezTo>
                    <a:cubicBezTo>
                      <a:pt x="4882" y="1096"/>
                      <a:pt x="3787" y="1"/>
                      <a:pt x="2441"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endParaRPr sz="2400"/>
              </a:p>
            </p:txBody>
          </p:sp>
          <p:sp>
            <p:nvSpPr>
              <p:cNvPr id="60" name="Google Shape;434;p20">
                <a:extLst>
                  <a:ext uri="{FF2B5EF4-FFF2-40B4-BE49-F238E27FC236}">
                    <a16:creationId xmlns:a16="http://schemas.microsoft.com/office/drawing/2014/main" id="{309AE8B0-5966-3945-8F2A-DD8BC282E67B}"/>
                  </a:ext>
                </a:extLst>
              </p:cNvPr>
              <p:cNvSpPr/>
              <p:nvPr/>
            </p:nvSpPr>
            <p:spPr>
              <a:xfrm>
                <a:off x="5535007" y="1791529"/>
                <a:ext cx="1330464" cy="1700416"/>
              </a:xfrm>
              <a:custGeom>
                <a:avLst/>
                <a:gdLst/>
                <a:ahLst/>
                <a:cxnLst/>
                <a:rect l="l" t="t" r="r" b="b"/>
                <a:pathLst>
                  <a:path w="41577" h="53138" extrusionOk="0">
                    <a:moveTo>
                      <a:pt x="2322" y="0"/>
                    </a:moveTo>
                    <a:cubicBezTo>
                      <a:pt x="1036" y="0"/>
                      <a:pt x="0" y="1036"/>
                      <a:pt x="0" y="2322"/>
                    </a:cubicBezTo>
                    <a:lnTo>
                      <a:pt x="0" y="50804"/>
                    </a:lnTo>
                    <a:cubicBezTo>
                      <a:pt x="0" y="50899"/>
                      <a:pt x="0" y="50983"/>
                      <a:pt x="12" y="51066"/>
                    </a:cubicBezTo>
                    <a:cubicBezTo>
                      <a:pt x="36" y="51280"/>
                      <a:pt x="95" y="51495"/>
                      <a:pt x="179" y="51697"/>
                    </a:cubicBezTo>
                    <a:cubicBezTo>
                      <a:pt x="524" y="52543"/>
                      <a:pt x="1357" y="53138"/>
                      <a:pt x="2322" y="53138"/>
                    </a:cubicBezTo>
                    <a:lnTo>
                      <a:pt x="39243" y="53138"/>
                    </a:lnTo>
                    <a:cubicBezTo>
                      <a:pt x="40529" y="53138"/>
                      <a:pt x="41577" y="52090"/>
                      <a:pt x="41577" y="50804"/>
                    </a:cubicBezTo>
                    <a:lnTo>
                      <a:pt x="41577" y="2322"/>
                    </a:lnTo>
                    <a:cubicBezTo>
                      <a:pt x="41577" y="1036"/>
                      <a:pt x="40529" y="0"/>
                      <a:pt x="39243" y="0"/>
                    </a:cubicBezTo>
                    <a:close/>
                  </a:path>
                </a:pathLst>
              </a:custGeom>
              <a:solidFill>
                <a:schemeClr val="tx1">
                  <a:lumMod val="20000"/>
                  <a:lumOff val="80000"/>
                </a:schemeClr>
              </a:solidFill>
              <a:ln>
                <a:noFill/>
              </a:ln>
            </p:spPr>
            <p:txBody>
              <a:bodyPr spcFirstLastPara="1" wrap="square" lIns="121900" tIns="121900" rIns="121900" bIns="121900" anchor="ctr" anchorCtr="0">
                <a:noAutofit/>
              </a:bodyPr>
              <a:lstStyle/>
              <a:p>
                <a:endParaRPr sz="2400"/>
              </a:p>
            </p:txBody>
          </p:sp>
          <p:sp>
            <p:nvSpPr>
              <p:cNvPr id="61" name="Google Shape;435;p20">
                <a:extLst>
                  <a:ext uri="{FF2B5EF4-FFF2-40B4-BE49-F238E27FC236}">
                    <a16:creationId xmlns:a16="http://schemas.microsoft.com/office/drawing/2014/main" id="{6D303601-EA89-4140-8E62-0E400F577985}"/>
                  </a:ext>
                </a:extLst>
              </p:cNvPr>
              <p:cNvSpPr/>
              <p:nvPr/>
            </p:nvSpPr>
            <p:spPr>
              <a:xfrm>
                <a:off x="5535007" y="3383281"/>
                <a:ext cx="1330464" cy="108608"/>
              </a:xfrm>
              <a:custGeom>
                <a:avLst/>
                <a:gdLst/>
                <a:ahLst/>
                <a:cxnLst/>
                <a:rect l="l" t="t" r="r" b="b"/>
                <a:pathLst>
                  <a:path w="41577" h="3394" extrusionOk="0">
                    <a:moveTo>
                      <a:pt x="0" y="1"/>
                    </a:moveTo>
                    <a:lnTo>
                      <a:pt x="0" y="1060"/>
                    </a:lnTo>
                    <a:cubicBezTo>
                      <a:pt x="0" y="1155"/>
                      <a:pt x="0" y="1239"/>
                      <a:pt x="12" y="1322"/>
                    </a:cubicBezTo>
                    <a:cubicBezTo>
                      <a:pt x="36" y="1536"/>
                      <a:pt x="95" y="1751"/>
                      <a:pt x="179" y="1953"/>
                    </a:cubicBezTo>
                    <a:cubicBezTo>
                      <a:pt x="524" y="2799"/>
                      <a:pt x="1357" y="3394"/>
                      <a:pt x="2322" y="3394"/>
                    </a:cubicBezTo>
                    <a:lnTo>
                      <a:pt x="39243" y="3394"/>
                    </a:lnTo>
                    <a:cubicBezTo>
                      <a:pt x="40529" y="3394"/>
                      <a:pt x="41577" y="2346"/>
                      <a:pt x="41577" y="1060"/>
                    </a:cubicBezTo>
                    <a:lnTo>
                      <a:pt x="41577" y="1"/>
                    </a:lnTo>
                    <a:cubicBezTo>
                      <a:pt x="41577" y="1286"/>
                      <a:pt x="40529" y="2322"/>
                      <a:pt x="39243" y="2322"/>
                    </a:cubicBezTo>
                    <a:lnTo>
                      <a:pt x="2322" y="2322"/>
                    </a:lnTo>
                    <a:cubicBezTo>
                      <a:pt x="1357" y="2322"/>
                      <a:pt x="524" y="1727"/>
                      <a:pt x="179" y="882"/>
                    </a:cubicBezTo>
                    <a:cubicBezTo>
                      <a:pt x="95" y="691"/>
                      <a:pt x="36" y="477"/>
                      <a:pt x="12" y="263"/>
                    </a:cubicBezTo>
                    <a:cubicBezTo>
                      <a:pt x="0" y="167"/>
                      <a:pt x="0" y="84"/>
                      <a:pt x="0"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62" name="Google Shape;436;p20">
                <a:extLst>
                  <a:ext uri="{FF2B5EF4-FFF2-40B4-BE49-F238E27FC236}">
                    <a16:creationId xmlns:a16="http://schemas.microsoft.com/office/drawing/2014/main" id="{97C2D49D-DD39-8140-8A0C-763A1E598597}"/>
                  </a:ext>
                </a:extLst>
              </p:cNvPr>
              <p:cNvSpPr/>
              <p:nvPr/>
            </p:nvSpPr>
            <p:spPr>
              <a:xfrm>
                <a:off x="5535007" y="1757610"/>
                <a:ext cx="917472" cy="472864"/>
              </a:xfrm>
              <a:custGeom>
                <a:avLst/>
                <a:gdLst/>
                <a:ahLst/>
                <a:cxnLst/>
                <a:rect l="l" t="t" r="r" b="b"/>
                <a:pathLst>
                  <a:path w="28671" h="14777" extrusionOk="0">
                    <a:moveTo>
                      <a:pt x="83" y="1"/>
                    </a:moveTo>
                    <a:cubicBezTo>
                      <a:pt x="60" y="167"/>
                      <a:pt x="36" y="322"/>
                      <a:pt x="24" y="489"/>
                    </a:cubicBezTo>
                    <a:cubicBezTo>
                      <a:pt x="12" y="727"/>
                      <a:pt x="0" y="965"/>
                      <a:pt x="0" y="1203"/>
                    </a:cubicBezTo>
                    <a:lnTo>
                      <a:pt x="0" y="13693"/>
                    </a:lnTo>
                    <a:lnTo>
                      <a:pt x="0" y="13967"/>
                    </a:lnTo>
                    <a:cubicBezTo>
                      <a:pt x="0" y="13967"/>
                      <a:pt x="0" y="14550"/>
                      <a:pt x="0" y="14776"/>
                    </a:cubicBezTo>
                    <a:cubicBezTo>
                      <a:pt x="1286" y="9716"/>
                      <a:pt x="9561" y="8835"/>
                      <a:pt x="12668" y="8764"/>
                    </a:cubicBezTo>
                    <a:cubicBezTo>
                      <a:pt x="12922" y="8756"/>
                      <a:pt x="13143" y="8753"/>
                      <a:pt x="13325" y="8753"/>
                    </a:cubicBezTo>
                    <a:cubicBezTo>
                      <a:pt x="13688" y="8753"/>
                      <a:pt x="13895" y="8764"/>
                      <a:pt x="13895" y="8764"/>
                    </a:cubicBezTo>
                    <a:lnTo>
                      <a:pt x="21241" y="8764"/>
                    </a:lnTo>
                    <a:cubicBezTo>
                      <a:pt x="25265" y="8764"/>
                      <a:pt x="28623" y="5311"/>
                      <a:pt x="28670" y="977"/>
                    </a:cubicBezTo>
                    <a:cubicBezTo>
                      <a:pt x="28670" y="846"/>
                      <a:pt x="28670" y="715"/>
                      <a:pt x="28670" y="584"/>
                    </a:cubicBezTo>
                    <a:lnTo>
                      <a:pt x="28670" y="572"/>
                    </a:lnTo>
                    <a:cubicBezTo>
                      <a:pt x="28670" y="548"/>
                      <a:pt x="28658" y="513"/>
                      <a:pt x="28658" y="489"/>
                    </a:cubicBezTo>
                    <a:cubicBezTo>
                      <a:pt x="28658" y="394"/>
                      <a:pt x="28658" y="298"/>
                      <a:pt x="28647" y="215"/>
                    </a:cubicBezTo>
                    <a:cubicBezTo>
                      <a:pt x="28635" y="144"/>
                      <a:pt x="28635" y="72"/>
                      <a:pt x="28623" y="1"/>
                    </a:cubicBezTo>
                    <a:close/>
                  </a:path>
                </a:pathLst>
              </a:custGeom>
              <a:solidFill>
                <a:srgbClr val="CCCCCC"/>
              </a:solidFill>
              <a:ln>
                <a:noFill/>
              </a:ln>
            </p:spPr>
            <p:txBody>
              <a:bodyPr spcFirstLastPara="1" wrap="square" lIns="121900" tIns="121900" rIns="121900" bIns="121900" anchor="ctr" anchorCtr="0">
                <a:noAutofit/>
              </a:bodyPr>
              <a:lstStyle/>
              <a:p>
                <a:endParaRPr sz="2400"/>
              </a:p>
            </p:txBody>
          </p:sp>
          <p:sp>
            <p:nvSpPr>
              <p:cNvPr id="63" name="Google Shape;437;p20">
                <a:extLst>
                  <a:ext uri="{FF2B5EF4-FFF2-40B4-BE49-F238E27FC236}">
                    <a16:creationId xmlns:a16="http://schemas.microsoft.com/office/drawing/2014/main" id="{36D1FACC-BCA1-9E40-85E6-671EE87CD0C5}"/>
                  </a:ext>
                </a:extLst>
              </p:cNvPr>
              <p:cNvSpPr/>
              <p:nvPr/>
            </p:nvSpPr>
            <p:spPr>
              <a:xfrm>
                <a:off x="5534623" y="1532850"/>
                <a:ext cx="917856" cy="671328"/>
              </a:xfrm>
              <a:custGeom>
                <a:avLst/>
                <a:gdLst/>
                <a:ahLst/>
                <a:cxnLst/>
                <a:rect l="l" t="t" r="r" b="b"/>
                <a:pathLst>
                  <a:path w="28683" h="20979" extrusionOk="0">
                    <a:moveTo>
                      <a:pt x="7644" y="0"/>
                    </a:moveTo>
                    <a:cubicBezTo>
                      <a:pt x="3644" y="0"/>
                      <a:pt x="369" y="3060"/>
                      <a:pt x="36" y="6965"/>
                    </a:cubicBezTo>
                    <a:cubicBezTo>
                      <a:pt x="24" y="7179"/>
                      <a:pt x="12" y="7406"/>
                      <a:pt x="12" y="7632"/>
                    </a:cubicBezTo>
                    <a:lnTo>
                      <a:pt x="12" y="20717"/>
                    </a:lnTo>
                    <a:cubicBezTo>
                      <a:pt x="12" y="20800"/>
                      <a:pt x="0" y="20895"/>
                      <a:pt x="12" y="20979"/>
                    </a:cubicBezTo>
                    <a:cubicBezTo>
                      <a:pt x="417" y="15431"/>
                      <a:pt x="9370" y="14716"/>
                      <a:pt x="12680" y="14633"/>
                    </a:cubicBezTo>
                    <a:cubicBezTo>
                      <a:pt x="12934" y="14629"/>
                      <a:pt x="13155" y="14627"/>
                      <a:pt x="13337" y="14627"/>
                    </a:cubicBezTo>
                    <a:cubicBezTo>
                      <a:pt x="13700" y="14627"/>
                      <a:pt x="13907" y="14633"/>
                      <a:pt x="13907" y="14633"/>
                    </a:cubicBezTo>
                    <a:lnTo>
                      <a:pt x="21253" y="14633"/>
                    </a:lnTo>
                    <a:cubicBezTo>
                      <a:pt x="25218" y="14633"/>
                      <a:pt x="28528" y="11537"/>
                      <a:pt x="28682" y="7608"/>
                    </a:cubicBezTo>
                    <a:lnTo>
                      <a:pt x="28682" y="7596"/>
                    </a:lnTo>
                    <a:cubicBezTo>
                      <a:pt x="28682" y="7537"/>
                      <a:pt x="28682" y="7477"/>
                      <a:pt x="28682" y="7418"/>
                    </a:cubicBezTo>
                    <a:cubicBezTo>
                      <a:pt x="28682" y="7287"/>
                      <a:pt x="28682" y="7156"/>
                      <a:pt x="28682" y="7025"/>
                    </a:cubicBezTo>
                    <a:cubicBezTo>
                      <a:pt x="28682" y="7013"/>
                      <a:pt x="28682" y="6989"/>
                      <a:pt x="28670" y="6965"/>
                    </a:cubicBezTo>
                    <a:cubicBezTo>
                      <a:pt x="28492" y="3084"/>
                      <a:pt x="25289" y="0"/>
                      <a:pt x="21360" y="0"/>
                    </a:cubicBezTo>
                    <a:close/>
                  </a:path>
                </a:pathLst>
              </a:custGeom>
              <a:solidFill>
                <a:schemeClr val="accent1">
                  <a:lumMod val="75000"/>
                </a:schemeClr>
              </a:solidFill>
              <a:ln>
                <a:noFill/>
              </a:ln>
            </p:spPr>
            <p:txBody>
              <a:bodyPr spcFirstLastPara="1" wrap="square" lIns="121900" tIns="121900" rIns="121900" bIns="304800" anchor="ctr" anchorCtr="0">
                <a:noAutofit/>
              </a:bodyPr>
              <a:lstStyle/>
              <a:p>
                <a:pPr algn="ctr">
                  <a:buClr>
                    <a:schemeClr val="dk1"/>
                  </a:buClr>
                  <a:buSzPts val="1100"/>
                </a:pPr>
                <a:r>
                  <a:rPr lang="en-US" sz="1200" b="1" err="1">
                    <a:solidFill>
                      <a:schemeClr val="accent2"/>
                    </a:solidFill>
                    <a:sym typeface="Fira Sans Extra Condensed Medium"/>
                  </a:rPr>
                  <a:t>Bussiness</a:t>
                </a:r>
                <a:r>
                  <a:rPr lang="en-US" sz="1400" b="1">
                    <a:solidFill>
                      <a:schemeClr val="accent2"/>
                    </a:solidFill>
                    <a:latin typeface="Fira Sans Extra Condensed Medium"/>
                    <a:ea typeface="Fira Sans Extra Condensed Medium"/>
                    <a:cs typeface="Fira Sans Extra Condensed Medium"/>
                    <a:sym typeface="Fira Sans Extra Condensed Medium"/>
                  </a:rPr>
                  <a:t> </a:t>
                </a:r>
                <a:r>
                  <a:rPr lang="en-US" sz="1200" b="1">
                    <a:solidFill>
                      <a:schemeClr val="accent2"/>
                    </a:solidFill>
                    <a:latin typeface="Fira Sans Extra Condensed Medium"/>
                    <a:ea typeface="Fira Sans Extra Condensed Medium"/>
                    <a:cs typeface="Fira Sans Extra Condensed Medium"/>
                    <a:sym typeface="Fira Sans Extra Condensed Medium"/>
                  </a:rPr>
                  <a:t>Model</a:t>
                </a:r>
                <a:endParaRPr sz="1600" b="1">
                  <a:solidFill>
                    <a:schemeClr val="accent2"/>
                  </a:solidFill>
                  <a:latin typeface="Fira Sans Extra Condensed Medium"/>
                  <a:ea typeface="Fira Sans Extra Condensed Medium"/>
                  <a:cs typeface="Fira Sans Extra Condensed Medium"/>
                  <a:sym typeface="Fira Sans Extra Condensed Medium"/>
                </a:endParaRPr>
              </a:p>
            </p:txBody>
          </p:sp>
          <p:sp>
            <p:nvSpPr>
              <p:cNvPr id="64" name="Google Shape;438;p20">
                <a:extLst>
                  <a:ext uri="{FF2B5EF4-FFF2-40B4-BE49-F238E27FC236}">
                    <a16:creationId xmlns:a16="http://schemas.microsoft.com/office/drawing/2014/main" id="{195D6825-44C3-E54A-9C90-D084EDD10CF4}"/>
                  </a:ext>
                </a:extLst>
              </p:cNvPr>
              <p:cNvSpPr/>
              <p:nvPr/>
            </p:nvSpPr>
            <p:spPr>
              <a:xfrm>
                <a:off x="5607576" y="3491853"/>
                <a:ext cx="1185312" cy="95680"/>
              </a:xfrm>
              <a:custGeom>
                <a:avLst/>
                <a:gdLst/>
                <a:ahLst/>
                <a:cxnLst/>
                <a:rect l="l" t="t" r="r" b="b"/>
                <a:pathLst>
                  <a:path w="37041" h="2990" extrusionOk="0">
                    <a:moveTo>
                      <a:pt x="0" y="1"/>
                    </a:moveTo>
                    <a:cubicBezTo>
                      <a:pt x="0" y="1656"/>
                      <a:pt x="1346" y="2989"/>
                      <a:pt x="3001" y="2989"/>
                    </a:cubicBezTo>
                    <a:lnTo>
                      <a:pt x="34052" y="2989"/>
                    </a:lnTo>
                    <a:cubicBezTo>
                      <a:pt x="35707" y="2989"/>
                      <a:pt x="37041" y="1656"/>
                      <a:pt x="37041" y="1"/>
                    </a:cubicBez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 name="Google Shape;439;p20">
                <a:extLst>
                  <a:ext uri="{FF2B5EF4-FFF2-40B4-BE49-F238E27FC236}">
                    <a16:creationId xmlns:a16="http://schemas.microsoft.com/office/drawing/2014/main" id="{3175C090-9DE6-344F-8727-3E4829BC96B2}"/>
                  </a:ext>
                </a:extLst>
              </p:cNvPr>
              <p:cNvSpPr/>
              <p:nvPr/>
            </p:nvSpPr>
            <p:spPr>
              <a:xfrm>
                <a:off x="6088207" y="3587497"/>
                <a:ext cx="223648" cy="214912"/>
              </a:xfrm>
              <a:custGeom>
                <a:avLst/>
                <a:gdLst/>
                <a:ahLst/>
                <a:cxnLst/>
                <a:rect l="l" t="t" r="r" b="b"/>
                <a:pathLst>
                  <a:path w="6989" h="6716" extrusionOk="0">
                    <a:moveTo>
                      <a:pt x="0" y="0"/>
                    </a:moveTo>
                    <a:lnTo>
                      <a:pt x="3500" y="6715"/>
                    </a:lnTo>
                    <a:lnTo>
                      <a:pt x="6989" y="0"/>
                    </a:lnTo>
                    <a:close/>
                  </a:path>
                </a:pathLst>
              </a:custGeom>
              <a:solidFill>
                <a:schemeClr val="accent1">
                  <a:lumMod val="75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 name="Google Shape;441;p20">
                <a:extLst>
                  <a:ext uri="{FF2B5EF4-FFF2-40B4-BE49-F238E27FC236}">
                    <a16:creationId xmlns:a16="http://schemas.microsoft.com/office/drawing/2014/main" id="{421E832D-623B-4947-B20E-09BE29182E61}"/>
                  </a:ext>
                </a:extLst>
              </p:cNvPr>
              <p:cNvSpPr txBox="1"/>
              <p:nvPr/>
            </p:nvSpPr>
            <p:spPr>
              <a:xfrm>
                <a:off x="5534613" y="2352889"/>
                <a:ext cx="1330500" cy="671400"/>
              </a:xfrm>
              <a:prstGeom prst="rect">
                <a:avLst/>
              </a:prstGeom>
              <a:noFill/>
              <a:ln>
                <a:noFill/>
              </a:ln>
            </p:spPr>
            <p:txBody>
              <a:bodyPr spcFirstLastPara="1" wrap="square" lIns="121900" tIns="121900" rIns="121900" bIns="121900" anchor="ctr" anchorCtr="0">
                <a:noAutofit/>
              </a:bodyPr>
              <a:lstStyle/>
              <a:p>
                <a:pPr algn="ctr"/>
                <a:r>
                  <a:rPr lang="en" sz="1200" kern="150" err="1">
                    <a:ea typeface="DejaVu Sans"/>
                    <a:cs typeface="Arial"/>
                  </a:rPr>
                  <a:t>Descrive</a:t>
                </a:r>
                <a:r>
                  <a:rPr lang="en" sz="1200" kern="150">
                    <a:ea typeface="DejaVu Sans"/>
                    <a:cs typeface="Arial"/>
                  </a:rPr>
                  <a:t> la </a:t>
                </a:r>
                <a:r>
                  <a:rPr lang="en" sz="1200" kern="150" err="1">
                    <a:ea typeface="DejaVu Sans"/>
                    <a:cs typeface="Arial"/>
                  </a:rPr>
                  <a:t>logica</a:t>
                </a:r>
                <a:r>
                  <a:rPr lang="en" sz="1200" kern="150">
                    <a:ea typeface="DejaVu Sans"/>
                    <a:cs typeface="Arial"/>
                  </a:rPr>
                  <a:t> del </a:t>
                </a:r>
                <a:r>
                  <a:rPr lang="en" sz="1200" kern="150" err="1">
                    <a:ea typeface="DejaVu Sans"/>
                    <a:cs typeface="Arial"/>
                  </a:rPr>
                  <a:t>modello</a:t>
                </a:r>
                <a:r>
                  <a:rPr lang="en" sz="1200" kern="150">
                    <a:ea typeface="DejaVu Sans"/>
                    <a:cs typeface="Arial"/>
                  </a:rPr>
                  <a:t> di business.</a:t>
                </a:r>
                <a:endParaRPr lang="en" sz="1200" kern="150">
                  <a:ea typeface="DejaVu Sans"/>
                  <a:cs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p:cNvPicPr>
            <a:picLocks noGrp="1" noChangeAspect="1"/>
          </p:cNvPicPr>
          <p:nvPr>
            <p:ph type="pic" sz="quarter" idx="10"/>
          </p:nvPr>
        </p:nvPicPr>
        <p:blipFill rotWithShape="1">
          <a:blip r:embed="rId3"/>
          <a:srcRect l="23850" r="23850"/>
          <a:stretch/>
        </p:blipFill>
        <p:spPr>
          <a:xfrm>
            <a:off x="6743703" y="0"/>
            <a:ext cx="5448297" cy="6858000"/>
          </a:xfrm>
        </p:spPr>
      </p:pic>
      <p:sp>
        <p:nvSpPr>
          <p:cNvPr id="19" name="Titolo 1">
            <a:extLst>
              <a:ext uri="{FF2B5EF4-FFF2-40B4-BE49-F238E27FC236}">
                <a16:creationId xmlns:a16="http://schemas.microsoft.com/office/drawing/2014/main" id="{EC386D3F-6550-4159-B2EC-1DE2C3CD2B0A}"/>
              </a:ext>
            </a:extLst>
          </p:cNvPr>
          <p:cNvSpPr>
            <a:spLocks noGrp="1"/>
          </p:cNvSpPr>
          <p:nvPr>
            <p:ph type="ctrTitle"/>
          </p:nvPr>
        </p:nvSpPr>
        <p:spPr>
          <a:xfrm>
            <a:off x="230078" y="0"/>
            <a:ext cx="6400800" cy="842885"/>
          </a:xfrm>
        </p:spPr>
        <p:txBody>
          <a:bodyPr rtlCol="0"/>
          <a:lstStyle/>
          <a:p>
            <a:pPr rtl="0"/>
            <a:r>
              <a:rPr lang="it-IT" sz="4800" b="1"/>
              <a:t>Problema</a:t>
            </a:r>
            <a:endParaRPr lang="it-IT" b="1"/>
          </a:p>
        </p:txBody>
      </p:sp>
      <p:sp>
        <p:nvSpPr>
          <p:cNvPr id="20" name="Sottotitolo 3">
            <a:extLst>
              <a:ext uri="{FF2B5EF4-FFF2-40B4-BE49-F238E27FC236}">
                <a16:creationId xmlns:a16="http://schemas.microsoft.com/office/drawing/2014/main" id="{A776B852-4CD7-41DC-AE32-9304C986FB37}"/>
              </a:ext>
            </a:extLst>
          </p:cNvPr>
          <p:cNvSpPr>
            <a:spLocks noGrp="1"/>
          </p:cNvSpPr>
          <p:nvPr>
            <p:ph type="subTitle" idx="1"/>
          </p:nvPr>
        </p:nvSpPr>
        <p:spPr>
          <a:xfrm>
            <a:off x="230078" y="2215670"/>
            <a:ext cx="5865922" cy="1399399"/>
          </a:xfrm>
        </p:spPr>
        <p:txBody>
          <a:bodyPr rtlCol="0">
            <a:noAutofit/>
          </a:bodyPr>
          <a:lstStyle/>
          <a:p>
            <a:pPr marL="342900" indent="-342900" algn="just">
              <a:buFont typeface="Symbol" panose="05050102010706020507" pitchFamily="18" charset="2"/>
              <a:buChar char=""/>
            </a:pPr>
            <a:r>
              <a:rPr lang="it-IT" sz="1400" kern="150">
                <a:ea typeface="DejaVu Sans"/>
                <a:cs typeface="Arial" panose="020B0604020202020204" pitchFamily="34" charset="0"/>
              </a:rPr>
              <a:t>Assenza di un sistema centralizzato per la gestione dei pagamenti di tutte le agenzie assicurative.</a:t>
            </a:r>
          </a:p>
          <a:p>
            <a:pPr marL="342900" lvl="0" indent="-342900" algn="just">
              <a:buFont typeface="Symbol" panose="05050102010706020507" pitchFamily="18" charset="2"/>
              <a:buChar char=""/>
            </a:pPr>
            <a:r>
              <a:rPr lang="it-IT" sz="1400" kern="150">
                <a:ea typeface="DejaVu Sans"/>
                <a:cs typeface="Arial" panose="020B0604020202020204" pitchFamily="34" charset="0"/>
              </a:rPr>
              <a:t>Mancanza di strumenti digitali per la comunicazione tra agenzia assicurativa e cliente.</a:t>
            </a:r>
          </a:p>
          <a:p>
            <a:pPr marL="342900" lvl="0" indent="-342900" algn="just">
              <a:buFont typeface="Symbol" panose="05050102010706020507" pitchFamily="18" charset="2"/>
              <a:buChar char=""/>
            </a:pPr>
            <a:r>
              <a:rPr lang="it-IT" sz="1400" kern="150">
                <a:ea typeface="DejaVu Sans"/>
                <a:cs typeface="Arial" panose="020B0604020202020204" pitchFamily="34" charset="0"/>
              </a:rPr>
              <a:t>Ritardi di pagamento.</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p:cNvPicPr>
            <a:picLocks noGrp="1" noChangeAspect="1"/>
          </p:cNvPicPr>
          <p:nvPr>
            <p:ph type="pic" sz="quarter" idx="10"/>
          </p:nvPr>
        </p:nvPicPr>
        <p:blipFill>
          <a:blip r:embed="rId3"/>
          <a:srcRect l="10334" r="10334"/>
          <a:stretch/>
        </p:blipFill>
        <p:spPr>
          <a:xfrm>
            <a:off x="7079879" y="0"/>
            <a:ext cx="5448297" cy="6858000"/>
          </a:xfrm>
        </p:spPr>
      </p:pic>
      <p:sp>
        <p:nvSpPr>
          <p:cNvPr id="19" name="Titolo 1">
            <a:extLst>
              <a:ext uri="{FF2B5EF4-FFF2-40B4-BE49-F238E27FC236}">
                <a16:creationId xmlns:a16="http://schemas.microsoft.com/office/drawing/2014/main" id="{EC386D3F-6550-4159-B2EC-1DE2C3CD2B0A}"/>
              </a:ext>
            </a:extLst>
          </p:cNvPr>
          <p:cNvSpPr>
            <a:spLocks noGrp="1"/>
          </p:cNvSpPr>
          <p:nvPr>
            <p:ph type="ctrTitle"/>
          </p:nvPr>
        </p:nvSpPr>
        <p:spPr>
          <a:xfrm>
            <a:off x="230078" y="107575"/>
            <a:ext cx="6400800" cy="802545"/>
          </a:xfrm>
        </p:spPr>
        <p:txBody>
          <a:bodyPr rtlCol="0"/>
          <a:lstStyle/>
          <a:p>
            <a:pPr rtl="0"/>
            <a:r>
              <a:rPr lang="it-IT" sz="4800" b="1"/>
              <a:t>Obiettivo</a:t>
            </a:r>
          </a:p>
        </p:txBody>
      </p:sp>
      <p:sp>
        <p:nvSpPr>
          <p:cNvPr id="20" name="Sottotitolo 3">
            <a:extLst>
              <a:ext uri="{FF2B5EF4-FFF2-40B4-BE49-F238E27FC236}">
                <a16:creationId xmlns:a16="http://schemas.microsoft.com/office/drawing/2014/main" id="{A776B852-4CD7-41DC-AE32-9304C986FB37}"/>
              </a:ext>
            </a:extLst>
          </p:cNvPr>
          <p:cNvSpPr>
            <a:spLocks noGrp="1"/>
          </p:cNvSpPr>
          <p:nvPr>
            <p:ph type="subTitle" idx="1"/>
          </p:nvPr>
        </p:nvSpPr>
        <p:spPr>
          <a:xfrm>
            <a:off x="230079" y="2209902"/>
            <a:ext cx="6400799" cy="2941520"/>
          </a:xfrm>
        </p:spPr>
        <p:txBody>
          <a:bodyPr rtlCol="0">
            <a:normAutofit/>
          </a:bodyPr>
          <a:lstStyle/>
          <a:p>
            <a:pPr marL="285750" indent="-285750" rtl="0">
              <a:buFont typeface="Arial" panose="020B0604020202020204" pitchFamily="34" charset="0"/>
              <a:buChar char="•"/>
            </a:pPr>
            <a:endParaRPr lang="it-IT" sz="1400" kern="150">
              <a:ea typeface="DejaVu Sans"/>
              <a:cs typeface="Arial" panose="020B0604020202020204" pitchFamily="34" charset="0"/>
            </a:endParaRPr>
          </a:p>
          <a:p>
            <a:pPr marL="285750" indent="-285750">
              <a:buFont typeface="Arial" panose="020B0604020202020204" pitchFamily="34" charset="0"/>
              <a:buChar char="•"/>
            </a:pPr>
            <a:r>
              <a:rPr lang="it-IT" sz="1400" kern="150">
                <a:ea typeface="DejaVu Sans"/>
                <a:cs typeface="Arial" panose="020B0604020202020204" pitchFamily="34" charset="0"/>
              </a:rPr>
              <a:t>Pagamento in mobilità della polizza assicurativa.</a:t>
            </a:r>
          </a:p>
          <a:p>
            <a:pPr marL="285750" indent="-285750" rtl="0">
              <a:buFont typeface="Arial" panose="020B0604020202020204" pitchFamily="34" charset="0"/>
              <a:buChar char="•"/>
            </a:pPr>
            <a:r>
              <a:rPr lang="it-IT" sz="1400" kern="150">
                <a:ea typeface="DejaVu Sans"/>
                <a:cs typeface="Arial" panose="020B0604020202020204" pitchFamily="34" charset="0"/>
              </a:rPr>
              <a:t>Semplificare la comunicazione digitale tra agenzia e cliente in merito al processo di gestione e pagamento di una polizza. </a:t>
            </a:r>
          </a:p>
          <a:p>
            <a:pPr marL="285750" indent="-285750">
              <a:buFont typeface="Arial" panose="020B0604020202020204" pitchFamily="34" charset="0"/>
              <a:buChar char="•"/>
            </a:pPr>
            <a:r>
              <a:rPr lang="it-IT" sz="1400" kern="150">
                <a:ea typeface="DejaVu Sans"/>
                <a:cs typeface="Arial" panose="020B0604020202020204" pitchFamily="34" charset="0"/>
              </a:rPr>
              <a:t>Creare un sistema centralizzato dove il cliente può gestire le proprie polizze assicurative.</a:t>
            </a:r>
          </a:p>
          <a:p>
            <a:pPr marL="285750" indent="-285750">
              <a:buFont typeface="Arial" panose="020B0604020202020204" pitchFamily="34" charset="0"/>
              <a:buChar char="•"/>
            </a:pPr>
            <a:r>
              <a:rPr lang="it-IT" sz="1400" kern="150">
                <a:ea typeface="DejaVu Sans"/>
                <a:cs typeface="Arial" panose="020B0604020202020204" pitchFamily="34" charset="0"/>
              </a:rPr>
              <a:t>Creare un'interfaccia grafica user-friendly. </a:t>
            </a:r>
          </a:p>
          <a:p>
            <a:pPr marL="285750" indent="-285750" rtl="0">
              <a:buFont typeface="Arial" panose="020B0604020202020204" pitchFamily="34" charset="0"/>
              <a:buChar char="•"/>
            </a:pPr>
            <a:r>
              <a:rPr lang="it-IT" sz="1400" kern="150">
                <a:ea typeface="DejaVu Sans"/>
                <a:cs typeface="Arial" panose="020B0604020202020204" pitchFamily="34" charset="0"/>
              </a:rPr>
              <a:t>Storico dei pagamenti.</a:t>
            </a:r>
          </a:p>
        </p:txBody>
      </p:sp>
    </p:spTree>
    <p:extLst>
      <p:ext uri="{BB962C8B-B14F-4D97-AF65-F5344CB8AC3E}">
        <p14:creationId xmlns:p14="http://schemas.microsoft.com/office/powerpoint/2010/main" val="3007135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p:cNvPicPr>
            <a:picLocks noGrp="1" noChangeAspect="1"/>
          </p:cNvPicPr>
          <p:nvPr>
            <p:ph type="pic" sz="quarter" idx="10"/>
          </p:nvPr>
        </p:nvPicPr>
        <p:blipFill rotWithShape="1">
          <a:blip r:embed="rId3"/>
          <a:srcRect l="11716" r="35984"/>
          <a:stretch/>
        </p:blipFill>
        <p:spPr>
          <a:xfrm>
            <a:off x="6743703" y="0"/>
            <a:ext cx="5448297" cy="6858000"/>
          </a:xfrm>
        </p:spPr>
      </p:pic>
      <p:sp>
        <p:nvSpPr>
          <p:cNvPr id="19" name="Titolo 1">
            <a:extLst>
              <a:ext uri="{FF2B5EF4-FFF2-40B4-BE49-F238E27FC236}">
                <a16:creationId xmlns:a16="http://schemas.microsoft.com/office/drawing/2014/main" id="{EC386D3F-6550-4159-B2EC-1DE2C3CD2B0A}"/>
              </a:ext>
            </a:extLst>
          </p:cNvPr>
          <p:cNvSpPr>
            <a:spLocks noGrp="1"/>
          </p:cNvSpPr>
          <p:nvPr>
            <p:ph type="ctrTitle"/>
          </p:nvPr>
        </p:nvSpPr>
        <p:spPr>
          <a:xfrm>
            <a:off x="230078" y="107577"/>
            <a:ext cx="6400800" cy="735310"/>
          </a:xfrm>
        </p:spPr>
        <p:txBody>
          <a:bodyPr rtlCol="0">
            <a:normAutofit fontScale="90000"/>
          </a:bodyPr>
          <a:lstStyle/>
          <a:p>
            <a:pPr rtl="0"/>
            <a:r>
              <a:rPr lang="it-IT" b="1"/>
              <a:t>Requisiti: attori del sistema</a:t>
            </a:r>
          </a:p>
        </p:txBody>
      </p:sp>
      <p:sp>
        <p:nvSpPr>
          <p:cNvPr id="20" name="Sottotitolo 3">
            <a:extLst>
              <a:ext uri="{FF2B5EF4-FFF2-40B4-BE49-F238E27FC236}">
                <a16:creationId xmlns:a16="http://schemas.microsoft.com/office/drawing/2014/main" id="{A776B852-4CD7-41DC-AE32-9304C986FB37}"/>
              </a:ext>
            </a:extLst>
          </p:cNvPr>
          <p:cNvSpPr>
            <a:spLocks noGrp="1"/>
          </p:cNvSpPr>
          <p:nvPr>
            <p:ph type="subTitle" idx="1"/>
          </p:nvPr>
        </p:nvSpPr>
        <p:spPr>
          <a:xfrm>
            <a:off x="393012" y="1770513"/>
            <a:ext cx="4825449" cy="556543"/>
          </a:xfrm>
        </p:spPr>
        <p:txBody>
          <a:bodyPr rtlCol="0">
            <a:normAutofit fontScale="85000" lnSpcReduction="10000"/>
          </a:bodyPr>
          <a:lstStyle/>
          <a:p>
            <a:pPr marL="285750" indent="-285750">
              <a:buFont typeface="Arial" panose="020B0604020202020204" pitchFamily="34" charset="0"/>
              <a:buChar char="•"/>
            </a:pPr>
            <a:r>
              <a:rPr lang="it-IT" sz="1900" b="1"/>
              <a:t>CLIENTE</a:t>
            </a:r>
            <a:r>
              <a:rPr lang="it-IT" sz="1600" b="1"/>
              <a:t>: </a:t>
            </a:r>
            <a:r>
              <a:rPr lang="it-IT" sz="1600" kern="150">
                <a:effectLst/>
                <a:ea typeface="DejaVu Sans"/>
                <a:cs typeface="Arial" panose="020B0604020202020204" pitchFamily="34" charset="0"/>
              </a:rPr>
              <a:t> l'utente generico oppure un’ azienda che stipula un contratto assicurativo </a:t>
            </a:r>
            <a:r>
              <a:rPr lang="it-IT" sz="1600" kern="150">
                <a:ea typeface="DejaVu Sans"/>
                <a:cs typeface="Arial" panose="020B0604020202020204" pitchFamily="34" charset="0"/>
              </a:rPr>
              <a:t>con un’agenzia</a:t>
            </a:r>
            <a:endParaRPr lang="it-IT" sz="1600" b="1"/>
          </a:p>
        </p:txBody>
      </p:sp>
      <p:pic>
        <p:nvPicPr>
          <p:cNvPr id="3" name="Immagine 2">
            <a:extLst>
              <a:ext uri="{FF2B5EF4-FFF2-40B4-BE49-F238E27FC236}">
                <a16:creationId xmlns:a16="http://schemas.microsoft.com/office/drawing/2014/main" id="{692B1E00-2E51-450F-B31F-1F6AAB72D18C}"/>
              </a:ext>
            </a:extLst>
          </p:cNvPr>
          <p:cNvPicPr>
            <a:picLocks noChangeAspect="1"/>
          </p:cNvPicPr>
          <p:nvPr/>
        </p:nvPicPr>
        <p:blipFill>
          <a:blip r:embed="rId4"/>
          <a:stretch>
            <a:fillRect/>
          </a:stretch>
        </p:blipFill>
        <p:spPr>
          <a:xfrm flipH="1">
            <a:off x="5218461" y="4991499"/>
            <a:ext cx="1144975" cy="1144975"/>
          </a:xfrm>
          <a:prstGeom prst="rect">
            <a:avLst/>
          </a:prstGeom>
        </p:spPr>
      </p:pic>
      <p:pic>
        <p:nvPicPr>
          <p:cNvPr id="6" name="Immagine 5">
            <a:extLst>
              <a:ext uri="{FF2B5EF4-FFF2-40B4-BE49-F238E27FC236}">
                <a16:creationId xmlns:a16="http://schemas.microsoft.com/office/drawing/2014/main" id="{29C12456-CD9A-4117-ABA2-14BDE5929AC4}"/>
              </a:ext>
            </a:extLst>
          </p:cNvPr>
          <p:cNvPicPr>
            <a:picLocks noChangeAspect="1"/>
          </p:cNvPicPr>
          <p:nvPr/>
        </p:nvPicPr>
        <p:blipFill>
          <a:blip r:embed="rId5"/>
          <a:stretch>
            <a:fillRect/>
          </a:stretch>
        </p:blipFill>
        <p:spPr>
          <a:xfrm flipH="1">
            <a:off x="5218461" y="1498141"/>
            <a:ext cx="1144975" cy="1144975"/>
          </a:xfrm>
          <a:prstGeom prst="rect">
            <a:avLst/>
          </a:prstGeom>
        </p:spPr>
      </p:pic>
      <p:pic>
        <p:nvPicPr>
          <p:cNvPr id="8" name="Immagine 7">
            <a:extLst>
              <a:ext uri="{FF2B5EF4-FFF2-40B4-BE49-F238E27FC236}">
                <a16:creationId xmlns:a16="http://schemas.microsoft.com/office/drawing/2014/main" id="{DE0CC83B-A292-4D71-8004-618561225963}"/>
              </a:ext>
            </a:extLst>
          </p:cNvPr>
          <p:cNvPicPr>
            <a:picLocks noChangeAspect="1"/>
          </p:cNvPicPr>
          <p:nvPr/>
        </p:nvPicPr>
        <p:blipFill>
          <a:blip r:embed="rId6"/>
          <a:stretch>
            <a:fillRect/>
          </a:stretch>
        </p:blipFill>
        <p:spPr>
          <a:xfrm flipH="1">
            <a:off x="5218461" y="3086790"/>
            <a:ext cx="1144975" cy="1144975"/>
          </a:xfrm>
          <a:prstGeom prst="rect">
            <a:avLst/>
          </a:prstGeom>
        </p:spPr>
      </p:pic>
      <p:sp>
        <p:nvSpPr>
          <p:cNvPr id="11" name="Sottotitolo 3">
            <a:extLst>
              <a:ext uri="{FF2B5EF4-FFF2-40B4-BE49-F238E27FC236}">
                <a16:creationId xmlns:a16="http://schemas.microsoft.com/office/drawing/2014/main" id="{4F7DE694-3C96-45E8-860E-57F3E083ABDB}"/>
              </a:ext>
            </a:extLst>
          </p:cNvPr>
          <p:cNvSpPr txBox="1">
            <a:spLocks/>
          </p:cNvSpPr>
          <p:nvPr/>
        </p:nvSpPr>
        <p:spPr>
          <a:xfrm>
            <a:off x="393012" y="3429000"/>
            <a:ext cx="4825449" cy="5565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it-IT" sz="1600" b="1"/>
              <a:t>AGENZIA ASSICURATIVA</a:t>
            </a:r>
            <a:r>
              <a:rPr lang="it-IT" sz="1500" b="1"/>
              <a:t>: </a:t>
            </a:r>
            <a:r>
              <a:rPr lang="it-IT" sz="1500" kern="150">
                <a:ea typeface="DejaVu Sans"/>
                <a:cs typeface="Arial" panose="020B0604020202020204" pitchFamily="34" charset="0"/>
              </a:rPr>
              <a:t> </a:t>
            </a:r>
            <a:r>
              <a:rPr lang="it-IT" sz="1500" kern="150">
                <a:effectLst/>
                <a:ea typeface="DejaVu Sans"/>
                <a:cs typeface="Arial" panose="020B0604020202020204" pitchFamily="34" charset="0"/>
              </a:rPr>
              <a:t>l’ente che stipula e </a:t>
            </a:r>
            <a:r>
              <a:rPr lang="it-IT" sz="1500" kern="150">
                <a:effectLst/>
                <a:ea typeface="Arial" panose="020B0604020202020204" pitchFamily="34" charset="0"/>
                <a:cs typeface="Arial" panose="020B0604020202020204" pitchFamily="34" charset="0"/>
              </a:rPr>
              <a:t>vende polizze ai clienti</a:t>
            </a:r>
            <a:endParaRPr lang="it-IT" sz="1500" b="1"/>
          </a:p>
        </p:txBody>
      </p:sp>
      <p:sp>
        <p:nvSpPr>
          <p:cNvPr id="12" name="Sottotitolo 3">
            <a:extLst>
              <a:ext uri="{FF2B5EF4-FFF2-40B4-BE49-F238E27FC236}">
                <a16:creationId xmlns:a16="http://schemas.microsoft.com/office/drawing/2014/main" id="{C91E72FA-3A42-4DE8-9CE0-2B2327206FFD}"/>
              </a:ext>
            </a:extLst>
          </p:cNvPr>
          <p:cNvSpPr txBox="1">
            <a:spLocks/>
          </p:cNvSpPr>
          <p:nvPr/>
        </p:nvSpPr>
        <p:spPr>
          <a:xfrm>
            <a:off x="393011" y="5338291"/>
            <a:ext cx="4825449" cy="5565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it-IT" sz="1600" b="1"/>
              <a:t>AMMINISTRATORE</a:t>
            </a:r>
            <a:r>
              <a:rPr lang="it-IT" sz="1500" b="1"/>
              <a:t>: </a:t>
            </a:r>
            <a:r>
              <a:rPr lang="it-IT" sz="1500" kern="150">
                <a:ea typeface="DejaVu Sans"/>
                <a:cs typeface="Arial" panose="020B0604020202020204" pitchFamily="34" charset="0"/>
              </a:rPr>
              <a:t> </a:t>
            </a:r>
            <a:r>
              <a:rPr lang="it-IT" sz="1500" kern="150">
                <a:effectLst/>
                <a:ea typeface="DejaVu Sans"/>
                <a:cs typeface="Arial" panose="020B0604020202020204" pitchFamily="34" charset="0"/>
              </a:rPr>
              <a:t>l’utente che gestisce il sistema e le agenzie assicurative</a:t>
            </a:r>
            <a:endParaRPr lang="it-IT" sz="1500" b="1"/>
          </a:p>
        </p:txBody>
      </p:sp>
    </p:spTree>
    <p:extLst>
      <p:ext uri="{BB962C8B-B14F-4D97-AF65-F5344CB8AC3E}">
        <p14:creationId xmlns:p14="http://schemas.microsoft.com/office/powerpoint/2010/main" val="2106661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p:cNvPicPr>
            <a:picLocks noGrp="1" noChangeAspect="1"/>
          </p:cNvPicPr>
          <p:nvPr>
            <p:ph type="pic" sz="quarter" idx="10"/>
          </p:nvPr>
        </p:nvPicPr>
        <p:blipFill rotWithShape="1">
          <a:blip r:embed="rId3"/>
          <a:srcRect l="11716" r="35984"/>
          <a:stretch/>
        </p:blipFill>
        <p:spPr>
          <a:xfrm>
            <a:off x="6743703" y="0"/>
            <a:ext cx="5448297" cy="6858000"/>
          </a:xfrm>
        </p:spPr>
      </p:pic>
      <p:sp>
        <p:nvSpPr>
          <p:cNvPr id="19" name="Titolo 1">
            <a:extLst>
              <a:ext uri="{FF2B5EF4-FFF2-40B4-BE49-F238E27FC236}">
                <a16:creationId xmlns:a16="http://schemas.microsoft.com/office/drawing/2014/main" id="{EC386D3F-6550-4159-B2EC-1DE2C3CD2B0A}"/>
              </a:ext>
            </a:extLst>
          </p:cNvPr>
          <p:cNvSpPr>
            <a:spLocks noGrp="1"/>
          </p:cNvSpPr>
          <p:nvPr>
            <p:ph type="ctrTitle"/>
          </p:nvPr>
        </p:nvSpPr>
        <p:spPr>
          <a:xfrm>
            <a:off x="230078" y="107577"/>
            <a:ext cx="6400800" cy="735310"/>
          </a:xfrm>
        </p:spPr>
        <p:txBody>
          <a:bodyPr rtlCol="0">
            <a:normAutofit/>
          </a:bodyPr>
          <a:lstStyle/>
          <a:p>
            <a:pPr rtl="0"/>
            <a:r>
              <a:rPr lang="it-IT" b="1"/>
              <a:t>Requisiti: funzionalità</a:t>
            </a:r>
          </a:p>
        </p:txBody>
      </p:sp>
      <p:pic>
        <p:nvPicPr>
          <p:cNvPr id="9" name="Immagine 8">
            <a:extLst>
              <a:ext uri="{FF2B5EF4-FFF2-40B4-BE49-F238E27FC236}">
                <a16:creationId xmlns:a16="http://schemas.microsoft.com/office/drawing/2014/main" id="{AD8D64D8-C501-4F7B-A9D9-F48FA0484A51}"/>
              </a:ext>
            </a:extLst>
          </p:cNvPr>
          <p:cNvPicPr>
            <a:picLocks noChangeAspect="1"/>
          </p:cNvPicPr>
          <p:nvPr/>
        </p:nvPicPr>
        <p:blipFill rotWithShape="1">
          <a:blip r:embed="rId4"/>
          <a:srcRect l="1475" t="680" r="3521" b="2176"/>
          <a:stretch/>
        </p:blipFill>
        <p:spPr>
          <a:xfrm>
            <a:off x="230078" y="1519310"/>
            <a:ext cx="5448297" cy="4895557"/>
          </a:xfrm>
          <a:prstGeom prst="rect">
            <a:avLst/>
          </a:prstGeom>
        </p:spPr>
      </p:pic>
      <p:sp>
        <p:nvSpPr>
          <p:cNvPr id="14" name="Titolo 1">
            <a:extLst>
              <a:ext uri="{FF2B5EF4-FFF2-40B4-BE49-F238E27FC236}">
                <a16:creationId xmlns:a16="http://schemas.microsoft.com/office/drawing/2014/main" id="{CE67D7C0-F84F-482D-BAF0-A349A51B0315}"/>
              </a:ext>
            </a:extLst>
          </p:cNvPr>
          <p:cNvSpPr txBox="1">
            <a:spLocks/>
          </p:cNvSpPr>
          <p:nvPr/>
        </p:nvSpPr>
        <p:spPr>
          <a:xfrm>
            <a:off x="230078" y="682008"/>
            <a:ext cx="6400800" cy="7353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2000"/>
              <a:t>Gestione pagamento polizza</a:t>
            </a:r>
          </a:p>
        </p:txBody>
      </p:sp>
    </p:spTree>
    <p:extLst>
      <p:ext uri="{BB962C8B-B14F-4D97-AF65-F5344CB8AC3E}">
        <p14:creationId xmlns:p14="http://schemas.microsoft.com/office/powerpoint/2010/main" val="4280997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95400" y="255134"/>
            <a:ext cx="9601200" cy="1036850"/>
          </a:xfrm>
        </p:spPr>
        <p:txBody>
          <a:bodyPr vert="horz" lIns="91440" tIns="45720" rIns="91440" bIns="45720" rtlCol="0" anchor="b">
            <a:normAutofit/>
          </a:bodyPr>
          <a:lstStyle/>
          <a:p>
            <a:r>
              <a:rPr lang="en-US"/>
              <a:t>Business Model</a:t>
            </a:r>
          </a:p>
        </p:txBody>
      </p:sp>
      <p:pic>
        <p:nvPicPr>
          <p:cNvPr id="8" name="Immagine 7">
            <a:extLst>
              <a:ext uri="{FF2B5EF4-FFF2-40B4-BE49-F238E27FC236}">
                <a16:creationId xmlns:a16="http://schemas.microsoft.com/office/drawing/2014/main" id="{4DC50827-1380-4F5F-A86F-BC992B1998A7}"/>
              </a:ext>
            </a:extLst>
          </p:cNvPr>
          <p:cNvPicPr>
            <a:picLocks noChangeAspect="1"/>
          </p:cNvPicPr>
          <p:nvPr/>
        </p:nvPicPr>
        <p:blipFill rotWithShape="1">
          <a:blip r:embed="rId3"/>
          <a:srcRect l="3790" t="13383" r="4179" b="9602"/>
          <a:stretch/>
        </p:blipFill>
        <p:spPr>
          <a:xfrm>
            <a:off x="1359349" y="1528177"/>
            <a:ext cx="9426839" cy="5248004"/>
          </a:xfrm>
          <a:prstGeom prst="rect">
            <a:avLst/>
          </a:prstGeom>
          <a:noFill/>
        </p:spPr>
      </p:pic>
    </p:spTree>
    <p:extLst>
      <p:ext uri="{BB962C8B-B14F-4D97-AF65-F5344CB8AC3E}">
        <p14:creationId xmlns:p14="http://schemas.microsoft.com/office/powerpoint/2010/main" val="2998235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p:cNvPicPr>
            <a:picLocks noGrp="1" noChangeAspect="1"/>
          </p:cNvPicPr>
          <p:nvPr>
            <p:ph type="pic" sz="quarter" idx="10"/>
          </p:nvPr>
        </p:nvPicPr>
        <p:blipFill rotWithShape="1">
          <a:blip r:embed="rId3"/>
          <a:srcRect l="24493" r="24493"/>
          <a:stretch/>
        </p:blipFill>
        <p:spPr>
          <a:xfrm>
            <a:off x="6743703" y="0"/>
            <a:ext cx="5448297" cy="6858000"/>
          </a:xfrm>
        </p:spPr>
      </p:pic>
      <p:sp>
        <p:nvSpPr>
          <p:cNvPr id="8" name="Titolo 1">
            <a:extLst>
              <a:ext uri="{FF2B5EF4-FFF2-40B4-BE49-F238E27FC236}">
                <a16:creationId xmlns:a16="http://schemas.microsoft.com/office/drawing/2014/main" id="{C6A7AA41-A0EF-47C1-84CE-169044C9A1EE}"/>
              </a:ext>
            </a:extLst>
          </p:cNvPr>
          <p:cNvSpPr txBox="1">
            <a:spLocks/>
          </p:cNvSpPr>
          <p:nvPr/>
        </p:nvSpPr>
        <p:spPr>
          <a:xfrm>
            <a:off x="230078" y="177868"/>
            <a:ext cx="6400800" cy="8778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4800" b="1"/>
              <a:t>Design</a:t>
            </a:r>
          </a:p>
        </p:txBody>
      </p:sp>
      <p:sp>
        <p:nvSpPr>
          <p:cNvPr id="12" name="Titolo 1">
            <a:extLst>
              <a:ext uri="{FF2B5EF4-FFF2-40B4-BE49-F238E27FC236}">
                <a16:creationId xmlns:a16="http://schemas.microsoft.com/office/drawing/2014/main" id="{9D28280F-0E7E-4D42-9F30-3D864C83B181}"/>
              </a:ext>
            </a:extLst>
          </p:cNvPr>
          <p:cNvSpPr txBox="1">
            <a:spLocks/>
          </p:cNvSpPr>
          <p:nvPr/>
        </p:nvSpPr>
        <p:spPr>
          <a:xfrm>
            <a:off x="286491" y="616792"/>
            <a:ext cx="6400800" cy="8778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2000" b="1"/>
              <a:t>Design dell’applicazione</a:t>
            </a:r>
          </a:p>
        </p:txBody>
      </p:sp>
      <p:pic>
        <p:nvPicPr>
          <p:cNvPr id="13" name="Picture 18" descr="Dart: What is it and Why does Flutter love to use? Can we use it too?">
            <a:extLst>
              <a:ext uri="{FF2B5EF4-FFF2-40B4-BE49-F238E27FC236}">
                <a16:creationId xmlns:a16="http://schemas.microsoft.com/office/drawing/2014/main" id="{8DD71981-F1AC-490C-84BC-2999361A8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79" y="1818116"/>
            <a:ext cx="5655742" cy="282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418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64059" y="603681"/>
            <a:ext cx="11384872" cy="588511"/>
          </a:xfrm>
        </p:spPr>
        <p:txBody>
          <a:bodyPr rtlCol="0">
            <a:noAutofit/>
          </a:bodyPr>
          <a:lstStyle/>
          <a:p>
            <a:r>
              <a:rPr lang="it-IT" sz="2800">
                <a:cs typeface="Times New Roman"/>
              </a:rPr>
              <a:t>Login &amp; Registrazione</a:t>
            </a:r>
          </a:p>
        </p:txBody>
      </p:sp>
      <p:sp>
        <p:nvSpPr>
          <p:cNvPr id="3" name="Segnaposto contenuto 2"/>
          <p:cNvSpPr>
            <a:spLocks noGrp="1"/>
          </p:cNvSpPr>
          <p:nvPr>
            <p:ph idx="1"/>
          </p:nvPr>
        </p:nvSpPr>
        <p:spPr>
          <a:xfrm>
            <a:off x="1152884" y="1910919"/>
            <a:ext cx="9601200" cy="4343400"/>
          </a:xfrm>
        </p:spPr>
        <p:txBody>
          <a:bodyPr rtlCol="0">
            <a:normAutofit/>
          </a:bodyPr>
          <a:lstStyle/>
          <a:p>
            <a:pPr marL="0" indent="0" rtl="0">
              <a:buNone/>
            </a:pPr>
            <a:endParaRPr lang="it-IT" sz="1800" b="1"/>
          </a:p>
          <a:p>
            <a:pPr rtl="0"/>
            <a:endParaRPr lang="it-IT" sz="1800" b="1"/>
          </a:p>
        </p:txBody>
      </p:sp>
      <p:pic>
        <p:nvPicPr>
          <p:cNvPr id="8" name="Picture 7">
            <a:extLst>
              <a:ext uri="{FF2B5EF4-FFF2-40B4-BE49-F238E27FC236}">
                <a16:creationId xmlns:a16="http://schemas.microsoft.com/office/drawing/2014/main" id="{3BA5ADED-0EAB-1E41-A2F3-F0D8BC0A94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6468583" y="2303513"/>
            <a:ext cx="1727200" cy="36576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A6AC436-3D95-7548-832B-AC48A45327E8}"/>
              </a:ext>
            </a:extLst>
          </p:cNvPr>
          <p:cNvPicPr/>
          <p:nvPr/>
        </p:nvPicPr>
        <p:blipFill>
          <a:blip r:embed="rId4"/>
          <a:srcRect/>
          <a:stretch/>
        </p:blipFill>
        <p:spPr>
          <a:xfrm>
            <a:off x="8833622" y="2303513"/>
            <a:ext cx="1719859" cy="36576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60BF848-9731-2B40-BE42-C9367A1B8C76}"/>
              </a:ext>
            </a:extLst>
          </p:cNvPr>
          <p:cNvPicPr/>
          <p:nvPr/>
        </p:nvPicPr>
        <p:blipFill>
          <a:blip r:embed="rId5"/>
          <a:srcRect/>
          <a:stretch/>
        </p:blipFill>
        <p:spPr>
          <a:xfrm>
            <a:off x="1541847" y="2303513"/>
            <a:ext cx="1722042" cy="365760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CF471804-18CC-F247-A97E-30E5E37AD9A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a:xfrm>
            <a:off x="4003622" y="2303644"/>
            <a:ext cx="1727200" cy="3657600"/>
          </a:xfrm>
          <a:prstGeom prst="rect">
            <a:avLst/>
          </a:prstGeom>
          <a:ln>
            <a:noFill/>
          </a:ln>
          <a:effectLst>
            <a:outerShdw blurRad="292100" dist="139700" dir="2700000" algn="tl" rotWithShape="0">
              <a:srgbClr val="333333">
                <a:alpha val="65000"/>
              </a:srgbClr>
            </a:outerShdw>
          </a:effectLst>
        </p:spPr>
      </p:pic>
      <p:sp>
        <p:nvSpPr>
          <p:cNvPr id="16" name="Titolo 1">
            <a:extLst>
              <a:ext uri="{FF2B5EF4-FFF2-40B4-BE49-F238E27FC236}">
                <a16:creationId xmlns:a16="http://schemas.microsoft.com/office/drawing/2014/main" id="{79BF1930-C24D-A548-B482-48AD53EAD016}"/>
              </a:ext>
            </a:extLst>
          </p:cNvPr>
          <p:cNvSpPr txBox="1">
            <a:spLocks/>
          </p:cNvSpPr>
          <p:nvPr/>
        </p:nvSpPr>
        <p:spPr>
          <a:xfrm>
            <a:off x="6987961" y="2005011"/>
            <a:ext cx="979862" cy="2455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Login</a:t>
            </a:r>
          </a:p>
        </p:txBody>
      </p:sp>
      <p:sp>
        <p:nvSpPr>
          <p:cNvPr id="17" name="Titolo 1">
            <a:extLst>
              <a:ext uri="{FF2B5EF4-FFF2-40B4-BE49-F238E27FC236}">
                <a16:creationId xmlns:a16="http://schemas.microsoft.com/office/drawing/2014/main" id="{AC31B3D0-9DC5-7E41-92AD-B478AA9995BB}"/>
              </a:ext>
            </a:extLst>
          </p:cNvPr>
          <p:cNvSpPr txBox="1">
            <a:spLocks/>
          </p:cNvSpPr>
          <p:nvPr/>
        </p:nvSpPr>
        <p:spPr>
          <a:xfrm>
            <a:off x="9141409" y="2005011"/>
            <a:ext cx="1104702" cy="2455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Registrazione</a:t>
            </a:r>
          </a:p>
        </p:txBody>
      </p:sp>
      <p:sp>
        <p:nvSpPr>
          <p:cNvPr id="18" name="Titolo 1">
            <a:extLst>
              <a:ext uri="{FF2B5EF4-FFF2-40B4-BE49-F238E27FC236}">
                <a16:creationId xmlns:a16="http://schemas.microsoft.com/office/drawing/2014/main" id="{FC7449D4-85E4-4043-BC98-39E00D8A4C59}"/>
              </a:ext>
            </a:extLst>
          </p:cNvPr>
          <p:cNvSpPr txBox="1">
            <a:spLocks/>
          </p:cNvSpPr>
          <p:nvPr/>
        </p:nvSpPr>
        <p:spPr>
          <a:xfrm>
            <a:off x="167282" y="2001385"/>
            <a:ext cx="1104702" cy="2455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endParaRPr lang="it-IT" sz="1100"/>
          </a:p>
        </p:txBody>
      </p:sp>
      <p:sp>
        <p:nvSpPr>
          <p:cNvPr id="19" name="Titolo 1">
            <a:extLst>
              <a:ext uri="{FF2B5EF4-FFF2-40B4-BE49-F238E27FC236}">
                <a16:creationId xmlns:a16="http://schemas.microsoft.com/office/drawing/2014/main" id="{3C9E52FA-6CE8-AA4E-9B70-61E4094BA2A8}"/>
              </a:ext>
            </a:extLst>
          </p:cNvPr>
          <p:cNvSpPr txBox="1">
            <a:spLocks/>
          </p:cNvSpPr>
          <p:nvPr/>
        </p:nvSpPr>
        <p:spPr>
          <a:xfrm>
            <a:off x="4359673" y="2002243"/>
            <a:ext cx="1104702" cy="2455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QR Scanner</a:t>
            </a:r>
          </a:p>
        </p:txBody>
      </p:sp>
      <p:sp>
        <p:nvSpPr>
          <p:cNvPr id="20" name="Titolo 1">
            <a:extLst>
              <a:ext uri="{FF2B5EF4-FFF2-40B4-BE49-F238E27FC236}">
                <a16:creationId xmlns:a16="http://schemas.microsoft.com/office/drawing/2014/main" id="{08DB7233-5D63-7F44-B820-1E4ED1D8BAE1}"/>
              </a:ext>
            </a:extLst>
          </p:cNvPr>
          <p:cNvSpPr txBox="1">
            <a:spLocks/>
          </p:cNvSpPr>
          <p:nvPr/>
        </p:nvSpPr>
        <p:spPr>
          <a:xfrm>
            <a:off x="1311902" y="1803364"/>
            <a:ext cx="2289701" cy="4380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it-IT" sz="1100"/>
              <a:t>Seleziona agenzia di riferimento</a:t>
            </a:r>
          </a:p>
        </p:txBody>
      </p:sp>
      <p:sp>
        <p:nvSpPr>
          <p:cNvPr id="4" name="Striped Right Arrow 3">
            <a:extLst>
              <a:ext uri="{FF2B5EF4-FFF2-40B4-BE49-F238E27FC236}">
                <a16:creationId xmlns:a16="http://schemas.microsoft.com/office/drawing/2014/main" id="{49DC5BC1-026A-B149-858F-276C00DA8ED0}"/>
              </a:ext>
            </a:extLst>
          </p:cNvPr>
          <p:cNvSpPr/>
          <p:nvPr/>
        </p:nvSpPr>
        <p:spPr>
          <a:xfrm>
            <a:off x="3295201" y="5099759"/>
            <a:ext cx="708420" cy="301751"/>
          </a:xfrm>
          <a:prstGeom prst="striped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34390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rezione vendite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181_TF03431374.potx" id="{675C0673-5DD4-4E0F-8D59-D522D05A14E4}" vid="{CECD9AC2-D8FF-4FF1-9F7B-99A9CFAF591C}"/>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58A34E01316F8439D0AE3BCFE2030F9" ma:contentTypeVersion="11" ma:contentTypeDescription="Creare un nuovo documento." ma:contentTypeScope="" ma:versionID="84ad66a5e4eb62ff73693ba0feb2b75e">
  <xsd:schema xmlns:xsd="http://www.w3.org/2001/XMLSchema" xmlns:xs="http://www.w3.org/2001/XMLSchema" xmlns:p="http://schemas.microsoft.com/office/2006/metadata/properties" xmlns:ns3="25379ffa-1be3-456e-9b5c-56d073d73bb0" xmlns:ns4="c1651439-6e46-4f78-9acb-4a905f92618b" targetNamespace="http://schemas.microsoft.com/office/2006/metadata/properties" ma:root="true" ma:fieldsID="476a7fe21d9d63666b8e39594088c845" ns3:_="" ns4:_="">
    <xsd:import namespace="25379ffa-1be3-456e-9b5c-56d073d73bb0"/>
    <xsd:import namespace="c1651439-6e46-4f78-9acb-4a905f9261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79ffa-1be3-456e-9b5c-56d073d73bb0"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651439-6e46-4f78-9acb-4a905f9261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1651439-6e46-4f78-9acb-4a905f92618b" xsi:nil="true"/>
  </documentManagement>
</p:properties>
</file>

<file path=customXml/itemProps1.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2.xml><?xml version="1.0" encoding="utf-8"?>
<ds:datastoreItem xmlns:ds="http://schemas.openxmlformats.org/officeDocument/2006/customXml" ds:itemID="{7D3A8B6F-B402-4672-AB75-354C6DD095EF}">
  <ds:schemaRefs>
    <ds:schemaRef ds:uri="25379ffa-1be3-456e-9b5c-56d073d73bb0"/>
    <ds:schemaRef ds:uri="c1651439-6e46-4f78-9acb-4a905f9261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2455B2D-BAB7-438A-85DA-0266A24CB79F}">
  <ds:schemaRefs>
    <ds:schemaRef ds:uri="25379ffa-1be3-456e-9b5c-56d073d73bb0"/>
    <ds:schemaRef ds:uri="c1651439-6e46-4f78-9acb-4a905f9261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11</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Direzione vendite 16X9</vt:lpstr>
      <vt:lpstr>1_Tema di Office</vt:lpstr>
      <vt:lpstr>PagoPolizza</vt:lpstr>
      <vt:lpstr>Agenda</vt:lpstr>
      <vt:lpstr>Problema</vt:lpstr>
      <vt:lpstr>Obiettivo</vt:lpstr>
      <vt:lpstr>Requisiti: attori del sistema</vt:lpstr>
      <vt:lpstr>Requisiti: funzionalità</vt:lpstr>
      <vt:lpstr>Business Model</vt:lpstr>
      <vt:lpstr>PowerPoint Presentation</vt:lpstr>
      <vt:lpstr>Login &amp; Registrazione</vt:lpstr>
      <vt:lpstr>Pagamento &amp; Storico</vt:lpstr>
      <vt:lpstr>Altre funzionalità</vt:lpstr>
      <vt:lpstr>GRAZIE PER L’ATTENZIONE</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dc:title>
  <dc:creator>MARCO BORRELLI</dc:creator>
  <cp:revision>1</cp:revision>
  <dcterms:created xsi:type="dcterms:W3CDTF">2021-05-31T09:02:05Z</dcterms:created>
  <dcterms:modified xsi:type="dcterms:W3CDTF">2021-11-23T09:25:47Z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0x010100958A34E01316F8439D0AE3BCFE2030F9</vt:lpwstr>
  </property>
</Properties>
</file>