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53641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8D12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1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312" y="1178222"/>
            <a:ext cx="4559539" cy="2506427"/>
          </a:xfrm>
        </p:spPr>
        <p:txBody>
          <a:bodyPr anchor="b"/>
          <a:lstStyle>
            <a:lvl1pPr algn="ctr"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0521" y="3781306"/>
            <a:ext cx="4023122" cy="1738167"/>
          </a:xfrm>
        </p:spPr>
        <p:txBody>
          <a:bodyPr/>
          <a:lstStyle>
            <a:lvl1pPr marL="0" indent="0" algn="ctr">
              <a:buNone/>
              <a:defRPr sz="1408"/>
            </a:lvl1pPr>
            <a:lvl2pPr marL="268194" indent="0" algn="ctr">
              <a:buNone/>
              <a:defRPr sz="1173"/>
            </a:lvl2pPr>
            <a:lvl3pPr marL="536387" indent="0" algn="ctr">
              <a:buNone/>
              <a:defRPr sz="1056"/>
            </a:lvl3pPr>
            <a:lvl4pPr marL="804581" indent="0" algn="ctr">
              <a:buNone/>
              <a:defRPr sz="939"/>
            </a:lvl4pPr>
            <a:lvl5pPr marL="1072774" indent="0" algn="ctr">
              <a:buNone/>
              <a:defRPr sz="939"/>
            </a:lvl5pPr>
            <a:lvl6pPr marL="1340968" indent="0" algn="ctr">
              <a:buNone/>
              <a:defRPr sz="939"/>
            </a:lvl6pPr>
            <a:lvl7pPr marL="1609161" indent="0" algn="ctr">
              <a:buNone/>
              <a:defRPr sz="939"/>
            </a:lvl7pPr>
            <a:lvl8pPr marL="1877355" indent="0" algn="ctr">
              <a:buNone/>
              <a:defRPr sz="939"/>
            </a:lvl8pPr>
            <a:lvl9pPr marL="2145548" indent="0" algn="ctr">
              <a:buNone/>
              <a:defRPr sz="939"/>
            </a:lvl9pPr>
          </a:lstStyle>
          <a:p>
            <a:r>
              <a:rPr lang="fr-FR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121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0570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38729" y="383297"/>
            <a:ext cx="1156648" cy="610108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786" y="383297"/>
            <a:ext cx="3402891" cy="610108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839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33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992" y="1794831"/>
            <a:ext cx="4626591" cy="2994714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992" y="4817876"/>
            <a:ext cx="4626591" cy="1574849"/>
          </a:xfrm>
        </p:spPr>
        <p:txBody>
          <a:bodyPr/>
          <a:lstStyle>
            <a:lvl1pPr marL="0" indent="0">
              <a:buNone/>
              <a:defRPr sz="1408">
                <a:solidFill>
                  <a:schemeClr val="tx1"/>
                </a:solidFill>
              </a:defRPr>
            </a:lvl1pPr>
            <a:lvl2pPr marL="268194" indent="0">
              <a:buNone/>
              <a:defRPr sz="1173">
                <a:solidFill>
                  <a:schemeClr val="tx1">
                    <a:tint val="75000"/>
                  </a:schemeClr>
                </a:solidFill>
              </a:defRPr>
            </a:lvl2pPr>
            <a:lvl3pPr marL="536387" indent="0">
              <a:buNone/>
              <a:defRPr sz="1056">
                <a:solidFill>
                  <a:schemeClr val="tx1">
                    <a:tint val="75000"/>
                  </a:schemeClr>
                </a:solidFill>
              </a:defRPr>
            </a:lvl3pPr>
            <a:lvl4pPr marL="80458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4pPr>
            <a:lvl5pPr marL="1072774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5pPr>
            <a:lvl6pPr marL="134096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6pPr>
            <a:lvl7pPr marL="1609161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7pPr>
            <a:lvl8pPr marL="1877355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8pPr>
            <a:lvl9pPr marL="2145548" indent="0">
              <a:buNone/>
              <a:defRPr sz="9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40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786" y="1916484"/>
            <a:ext cx="2279769" cy="45678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15608" y="1916484"/>
            <a:ext cx="2279769" cy="456789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406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383299"/>
            <a:ext cx="4626591" cy="13915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9485" y="1764832"/>
            <a:ext cx="2269292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9485" y="2629749"/>
            <a:ext cx="2269292" cy="38679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15608" y="1764832"/>
            <a:ext cx="2280468" cy="864917"/>
          </a:xfrm>
        </p:spPr>
        <p:txBody>
          <a:bodyPr anchor="b"/>
          <a:lstStyle>
            <a:lvl1pPr marL="0" indent="0">
              <a:buNone/>
              <a:defRPr sz="1408" b="1"/>
            </a:lvl1pPr>
            <a:lvl2pPr marL="268194" indent="0">
              <a:buNone/>
              <a:defRPr sz="1173" b="1"/>
            </a:lvl2pPr>
            <a:lvl3pPr marL="536387" indent="0">
              <a:buNone/>
              <a:defRPr sz="1056" b="1"/>
            </a:lvl3pPr>
            <a:lvl4pPr marL="804581" indent="0">
              <a:buNone/>
              <a:defRPr sz="939" b="1"/>
            </a:lvl4pPr>
            <a:lvl5pPr marL="1072774" indent="0">
              <a:buNone/>
              <a:defRPr sz="939" b="1"/>
            </a:lvl5pPr>
            <a:lvl6pPr marL="1340968" indent="0">
              <a:buNone/>
              <a:defRPr sz="939" b="1"/>
            </a:lvl6pPr>
            <a:lvl7pPr marL="1609161" indent="0">
              <a:buNone/>
              <a:defRPr sz="939" b="1"/>
            </a:lvl7pPr>
            <a:lvl8pPr marL="1877355" indent="0">
              <a:buNone/>
              <a:defRPr sz="939" b="1"/>
            </a:lvl8pPr>
            <a:lvl9pPr marL="2145548" indent="0">
              <a:buNone/>
              <a:defRPr sz="939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15608" y="2629749"/>
            <a:ext cx="2280468" cy="3867965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942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46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045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0468" y="1036570"/>
            <a:ext cx="2715608" cy="5116178"/>
          </a:xfrm>
        </p:spPr>
        <p:txBody>
          <a:bodyPr/>
          <a:lstStyle>
            <a:lvl1pPr>
              <a:defRPr sz="1877"/>
            </a:lvl1pPr>
            <a:lvl2pPr>
              <a:defRPr sz="1642"/>
            </a:lvl2pPr>
            <a:lvl3pPr>
              <a:defRPr sz="1408"/>
            </a:lvl3pPr>
            <a:lvl4pPr>
              <a:defRPr sz="1173"/>
            </a:lvl4pPr>
            <a:lvl5pPr>
              <a:defRPr sz="1173"/>
            </a:lvl5pPr>
            <a:lvl6pPr>
              <a:defRPr sz="1173"/>
            </a:lvl6pPr>
            <a:lvl7pPr>
              <a:defRPr sz="1173"/>
            </a:lvl7pPr>
            <a:lvl8pPr>
              <a:defRPr sz="1173"/>
            </a:lvl8pPr>
            <a:lvl9pPr>
              <a:defRPr sz="1173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9996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485" y="479954"/>
            <a:ext cx="1730082" cy="1679840"/>
          </a:xfrm>
        </p:spPr>
        <p:txBody>
          <a:bodyPr anchor="b"/>
          <a:lstStyle>
            <a:lvl1pPr>
              <a:defRPr sz="187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0468" y="1036570"/>
            <a:ext cx="2715608" cy="5116178"/>
          </a:xfrm>
        </p:spPr>
        <p:txBody>
          <a:bodyPr anchor="t"/>
          <a:lstStyle>
            <a:lvl1pPr marL="0" indent="0">
              <a:buNone/>
              <a:defRPr sz="1877"/>
            </a:lvl1pPr>
            <a:lvl2pPr marL="268194" indent="0">
              <a:buNone/>
              <a:defRPr sz="1642"/>
            </a:lvl2pPr>
            <a:lvl3pPr marL="536387" indent="0">
              <a:buNone/>
              <a:defRPr sz="1408"/>
            </a:lvl3pPr>
            <a:lvl4pPr marL="804581" indent="0">
              <a:buNone/>
              <a:defRPr sz="1173"/>
            </a:lvl4pPr>
            <a:lvl5pPr marL="1072774" indent="0">
              <a:buNone/>
              <a:defRPr sz="1173"/>
            </a:lvl5pPr>
            <a:lvl6pPr marL="1340968" indent="0">
              <a:buNone/>
              <a:defRPr sz="1173"/>
            </a:lvl6pPr>
            <a:lvl7pPr marL="1609161" indent="0">
              <a:buNone/>
              <a:defRPr sz="1173"/>
            </a:lvl7pPr>
            <a:lvl8pPr marL="1877355" indent="0">
              <a:buNone/>
              <a:defRPr sz="1173"/>
            </a:lvl8pPr>
            <a:lvl9pPr marL="2145548" indent="0">
              <a:buNone/>
              <a:defRPr sz="117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9485" y="2159794"/>
            <a:ext cx="1730082" cy="4001285"/>
          </a:xfrm>
        </p:spPr>
        <p:txBody>
          <a:bodyPr/>
          <a:lstStyle>
            <a:lvl1pPr marL="0" indent="0">
              <a:buNone/>
              <a:defRPr sz="939"/>
            </a:lvl1pPr>
            <a:lvl2pPr marL="268194" indent="0">
              <a:buNone/>
              <a:defRPr sz="821"/>
            </a:lvl2pPr>
            <a:lvl3pPr marL="536387" indent="0">
              <a:buNone/>
              <a:defRPr sz="704"/>
            </a:lvl3pPr>
            <a:lvl4pPr marL="804581" indent="0">
              <a:buNone/>
              <a:defRPr sz="587"/>
            </a:lvl4pPr>
            <a:lvl5pPr marL="1072774" indent="0">
              <a:buNone/>
              <a:defRPr sz="587"/>
            </a:lvl5pPr>
            <a:lvl6pPr marL="1340968" indent="0">
              <a:buNone/>
              <a:defRPr sz="587"/>
            </a:lvl6pPr>
            <a:lvl7pPr marL="1609161" indent="0">
              <a:buNone/>
              <a:defRPr sz="587"/>
            </a:lvl7pPr>
            <a:lvl8pPr marL="1877355" indent="0">
              <a:buNone/>
              <a:defRPr sz="587"/>
            </a:lvl8pPr>
            <a:lvl9pPr marL="2145548" indent="0">
              <a:buNone/>
              <a:defRPr sz="587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64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786" y="383299"/>
            <a:ext cx="4626591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786" y="1916484"/>
            <a:ext cx="4626591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786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30589-7EDD-4DA6-947C-2EEDC209214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76879" y="6672698"/>
            <a:ext cx="181040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88440" y="6672698"/>
            <a:ext cx="120693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390E-E2F0-4146-A9A9-2628C946A6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45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536387" rtl="0" eaLnBrk="1" latinLnBrk="0" hangingPunct="1">
        <a:lnSpc>
          <a:spcPct val="90000"/>
        </a:lnSpc>
        <a:spcBef>
          <a:spcPct val="0"/>
        </a:spcBef>
        <a:buNone/>
        <a:defRPr sz="25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4097" indent="-134097" algn="l" defTabSz="536387" rtl="0" eaLnBrk="1" latinLnBrk="0" hangingPunct="1">
        <a:lnSpc>
          <a:spcPct val="90000"/>
        </a:lnSpc>
        <a:spcBef>
          <a:spcPts val="587"/>
        </a:spcBef>
        <a:buFont typeface="Arial" panose="020B0604020202020204" pitchFamily="34" charset="0"/>
        <a:buChar char="•"/>
        <a:defRPr sz="1642" kern="1200">
          <a:solidFill>
            <a:schemeClr val="tx1"/>
          </a:solidFill>
          <a:latin typeface="+mn-lt"/>
          <a:ea typeface="+mn-ea"/>
          <a:cs typeface="+mn-cs"/>
        </a:defRPr>
      </a:lvl1pPr>
      <a:lvl2pPr marL="402290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67048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173" kern="1200">
          <a:solidFill>
            <a:schemeClr val="tx1"/>
          </a:solidFill>
          <a:latin typeface="+mn-lt"/>
          <a:ea typeface="+mn-ea"/>
          <a:cs typeface="+mn-cs"/>
        </a:defRPr>
      </a:lvl3pPr>
      <a:lvl4pPr marL="938677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20687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475064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743258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2011451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279645" indent="-134097" algn="l" defTabSz="536387" rtl="0" eaLnBrk="1" latinLnBrk="0" hangingPunct="1">
        <a:lnSpc>
          <a:spcPct val="90000"/>
        </a:lnSpc>
        <a:spcBef>
          <a:spcPts val="293"/>
        </a:spcBef>
        <a:buFont typeface="Arial" panose="020B0604020202020204" pitchFamily="34" charset="0"/>
        <a:buChar char="•"/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1pPr>
      <a:lvl2pPr marL="26819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2pPr>
      <a:lvl3pPr marL="536387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3pPr>
      <a:lvl4pPr marL="80458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4pPr>
      <a:lvl5pPr marL="1072774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5pPr>
      <a:lvl6pPr marL="134096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6pPr>
      <a:lvl7pPr marL="1609161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7pPr>
      <a:lvl8pPr marL="1877355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8pPr>
      <a:lvl9pPr marL="2145548" algn="l" defTabSz="536387" rtl="0" eaLnBrk="1" latinLnBrk="0" hangingPunct="1">
        <a:defRPr sz="10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Sous-titre 2"/>
          <p:cNvSpPr>
            <a:spLocks noGrp="1"/>
          </p:cNvSpPr>
          <p:nvPr>
            <p:ph type="subTitle" idx="1"/>
          </p:nvPr>
        </p:nvSpPr>
        <p:spPr>
          <a:xfrm>
            <a:off x="1303389" y="4570579"/>
            <a:ext cx="1088508" cy="390210"/>
          </a:xfrm>
        </p:spPr>
        <p:txBody>
          <a:bodyPr>
            <a:noAutofit/>
          </a:bodyPr>
          <a:lstStyle/>
          <a:p>
            <a:r>
              <a:rPr lang="fr-FR" sz="1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R+</a:t>
            </a:r>
          </a:p>
        </p:txBody>
      </p:sp>
      <p:sp>
        <p:nvSpPr>
          <p:cNvPr id="676" name="Sous-titre 2"/>
          <p:cNvSpPr txBox="1">
            <a:spLocks/>
          </p:cNvSpPr>
          <p:nvPr/>
        </p:nvSpPr>
        <p:spPr>
          <a:xfrm>
            <a:off x="3601624" y="4570579"/>
            <a:ext cx="1087200" cy="3902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 algn="ctr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/>
            </a:lvl2pPr>
            <a:lvl3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3pPr>
            <a:lvl4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4pPr>
            <a:lvl5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5pPr>
            <a:lvl6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6pPr>
            <a:lvl7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7pPr>
            <a:lvl8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8pPr>
            <a:lvl9pPr indent="0" algn="ctr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/>
            </a:lvl9pPr>
          </a:lstStyle>
          <a:p>
            <a:r>
              <a:rPr lang="fr-FR" dirty="0">
                <a:solidFill>
                  <a:srgbClr val="FF0000"/>
                </a:solidFill>
              </a:rPr>
              <a:t>R-</a:t>
            </a:r>
          </a:p>
        </p:txBody>
      </p:sp>
      <p:pic>
        <p:nvPicPr>
          <p:cNvPr id="678" name="Image 677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06" y="326296"/>
            <a:ext cx="2555875" cy="1917065"/>
          </a:xfrm>
          <a:prstGeom prst="rect">
            <a:avLst/>
          </a:prstGeom>
        </p:spPr>
      </p:pic>
      <p:pic>
        <p:nvPicPr>
          <p:cNvPr id="679" name="Image 67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672" y="331058"/>
            <a:ext cx="1430655" cy="1907540"/>
          </a:xfrm>
          <a:prstGeom prst="rect">
            <a:avLst/>
          </a:prstGeom>
        </p:spPr>
      </p:pic>
      <p:grpSp>
        <p:nvGrpSpPr>
          <p:cNvPr id="699" name="Groupe 698"/>
          <p:cNvGrpSpPr/>
          <p:nvPr/>
        </p:nvGrpSpPr>
        <p:grpSpPr>
          <a:xfrm>
            <a:off x="1776016" y="2701949"/>
            <a:ext cx="2518895" cy="686891"/>
            <a:chOff x="1898118" y="5636139"/>
            <a:chExt cx="2518895" cy="686891"/>
          </a:xfrm>
        </p:grpSpPr>
        <p:grpSp>
          <p:nvGrpSpPr>
            <p:cNvPr id="682" name="Groupe 681"/>
            <p:cNvGrpSpPr/>
            <p:nvPr/>
          </p:nvGrpSpPr>
          <p:grpSpPr>
            <a:xfrm>
              <a:off x="1898118" y="5636139"/>
              <a:ext cx="787170" cy="686891"/>
              <a:chOff x="1071154" y="2063929"/>
              <a:chExt cx="1306286" cy="1227909"/>
            </a:xfrm>
          </p:grpSpPr>
          <p:sp>
            <p:nvSpPr>
              <p:cNvPr id="685" name="Ellipse 684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7" name="Ellipse 686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Ellipse 687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9" name="Ellipse 688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0" name="Ellipse 689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1" name="Ellipse 690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3" name="ZoneTexte 682"/>
            <p:cNvSpPr txBox="1"/>
            <p:nvPr/>
          </p:nvSpPr>
          <p:spPr>
            <a:xfrm>
              <a:off x="2738922" y="5777027"/>
              <a:ext cx="16780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pure stand</a:t>
              </a:r>
            </a:p>
          </p:txBody>
        </p:sp>
      </p:grpSp>
      <p:grpSp>
        <p:nvGrpSpPr>
          <p:cNvPr id="700" name="Groupe 699"/>
          <p:cNvGrpSpPr/>
          <p:nvPr/>
        </p:nvGrpSpPr>
        <p:grpSpPr>
          <a:xfrm>
            <a:off x="1776016" y="3544721"/>
            <a:ext cx="2392311" cy="686891"/>
            <a:chOff x="4713513" y="5641004"/>
            <a:chExt cx="2392311" cy="686891"/>
          </a:xfrm>
        </p:grpSpPr>
        <p:grpSp>
          <p:nvGrpSpPr>
            <p:cNvPr id="681" name="Groupe 680"/>
            <p:cNvGrpSpPr/>
            <p:nvPr/>
          </p:nvGrpSpPr>
          <p:grpSpPr>
            <a:xfrm>
              <a:off x="4713513" y="5641004"/>
              <a:ext cx="787170" cy="686891"/>
              <a:chOff x="1071154" y="2063929"/>
              <a:chExt cx="1306286" cy="1227909"/>
            </a:xfrm>
          </p:grpSpPr>
          <p:sp>
            <p:nvSpPr>
              <p:cNvPr id="692" name="Ellipse 691"/>
              <p:cNvSpPr/>
              <p:nvPr/>
            </p:nvSpPr>
            <p:spPr>
              <a:xfrm>
                <a:off x="1071154" y="2063929"/>
                <a:ext cx="1306286" cy="1227909"/>
              </a:xfrm>
              <a:prstGeom prst="ellipse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3" name="Ellipse 692"/>
              <p:cNvSpPr/>
              <p:nvPr/>
            </p:nvSpPr>
            <p:spPr>
              <a:xfrm>
                <a:off x="1632856" y="2969608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4" name="Ellipse 693"/>
              <p:cNvSpPr/>
              <p:nvPr/>
            </p:nvSpPr>
            <p:spPr>
              <a:xfrm>
                <a:off x="1306285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5" name="Ellipse 694"/>
              <p:cNvSpPr/>
              <p:nvPr/>
            </p:nvSpPr>
            <p:spPr>
              <a:xfrm>
                <a:off x="1981198" y="2342602"/>
                <a:ext cx="182880" cy="191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6" name="Ellipse 695"/>
              <p:cNvSpPr/>
              <p:nvPr/>
            </p:nvSpPr>
            <p:spPr>
              <a:xfrm>
                <a:off x="1632856" y="2168430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7" name="Ellipse 696"/>
              <p:cNvSpPr/>
              <p:nvPr/>
            </p:nvSpPr>
            <p:spPr>
              <a:xfrm>
                <a:off x="1981198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8" name="Ellipse 697"/>
              <p:cNvSpPr/>
              <p:nvPr/>
            </p:nvSpPr>
            <p:spPr>
              <a:xfrm>
                <a:off x="1306285" y="2769318"/>
                <a:ext cx="182880" cy="191588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684" name="ZoneTexte 683"/>
            <p:cNvSpPr txBox="1"/>
            <p:nvPr/>
          </p:nvSpPr>
          <p:spPr>
            <a:xfrm>
              <a:off x="5554317" y="5792028"/>
              <a:ext cx="15515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Arial" panose="020B0604020202020204" pitchFamily="34" charset="0"/>
                  <a:cs typeface="Arial" panose="020B0604020202020204" pitchFamily="34" charset="0"/>
                </a:rPr>
                <a:t>: mixed stand</a:t>
              </a:r>
            </a:p>
          </p:txBody>
        </p:sp>
      </p:grpSp>
      <p:sp>
        <p:nvSpPr>
          <p:cNvPr id="702" name="ZoneTexte 701"/>
          <p:cNvSpPr txBox="1"/>
          <p:nvPr/>
        </p:nvSpPr>
        <p:spPr>
          <a:xfrm>
            <a:off x="278835" y="-5279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703" name="ZoneTexte 702"/>
          <p:cNvSpPr txBox="1"/>
          <p:nvPr/>
        </p:nvSpPr>
        <p:spPr>
          <a:xfrm>
            <a:off x="3533066" y="-5279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704" name="ZoneTexte 703"/>
          <p:cNvSpPr txBox="1"/>
          <p:nvPr/>
        </p:nvSpPr>
        <p:spPr>
          <a:xfrm>
            <a:off x="1413501" y="2475440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701" name="ZoneTexte 700"/>
          <p:cNvSpPr txBox="1"/>
          <p:nvPr/>
        </p:nvSpPr>
        <p:spPr>
          <a:xfrm>
            <a:off x="278835" y="4450961"/>
            <a:ext cx="52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  <p:grpSp>
        <p:nvGrpSpPr>
          <p:cNvPr id="715" name="Groupe 714"/>
          <p:cNvGrpSpPr/>
          <p:nvPr/>
        </p:nvGrpSpPr>
        <p:grpSpPr>
          <a:xfrm>
            <a:off x="61428" y="4955588"/>
            <a:ext cx="5155540" cy="2176808"/>
            <a:chOff x="998007" y="971549"/>
            <a:chExt cx="5155540" cy="2176808"/>
          </a:xfrm>
        </p:grpSpPr>
        <p:grpSp>
          <p:nvGrpSpPr>
            <p:cNvPr id="711" name="Groupe 710"/>
            <p:cNvGrpSpPr/>
            <p:nvPr/>
          </p:nvGrpSpPr>
          <p:grpSpPr>
            <a:xfrm>
              <a:off x="1123005" y="971549"/>
              <a:ext cx="5030542" cy="2176808"/>
              <a:chOff x="1440582" y="368025"/>
              <a:chExt cx="5030542" cy="2176808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440582" y="368025"/>
                <a:ext cx="5030542" cy="217680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10" name="Groupe 709"/>
              <p:cNvGrpSpPr/>
              <p:nvPr/>
            </p:nvGrpSpPr>
            <p:grpSpPr>
              <a:xfrm>
                <a:off x="1440582" y="368051"/>
                <a:ext cx="5030542" cy="2176782"/>
                <a:chOff x="1440582" y="368051"/>
                <a:chExt cx="5030542" cy="2176782"/>
              </a:xfrm>
            </p:grpSpPr>
            <p:grpSp>
              <p:nvGrpSpPr>
                <p:cNvPr id="709" name="Groupe 708"/>
                <p:cNvGrpSpPr/>
                <p:nvPr/>
              </p:nvGrpSpPr>
              <p:grpSpPr>
                <a:xfrm>
                  <a:off x="2127311" y="444562"/>
                  <a:ext cx="1977635" cy="2042366"/>
                  <a:chOff x="2127311" y="444562"/>
                  <a:chExt cx="1977635" cy="2042366"/>
                </a:xfrm>
              </p:grpSpPr>
              <p:grpSp>
                <p:nvGrpSpPr>
                  <p:cNvPr id="342" name="Groupe 341"/>
                  <p:cNvGrpSpPr/>
                  <p:nvPr/>
                </p:nvGrpSpPr>
                <p:grpSpPr>
                  <a:xfrm>
                    <a:off x="2127311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565" name="Rectangle 56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566" name="Groupe 56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567" name="Groupe 56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7" name="Rectangle 6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8" name="Rectangle 6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9" name="Rectangle 6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0" name="Rectangle 6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1" name="Rectangle 6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2" name="Rectangle 6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3" name="Rectangle 6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4" name="Rectangle 6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8" name="Groupe 56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9" name="Rectangle 6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0" name="Rectangle 6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1" name="Rectangle 6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2" name="Rectangle 6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3" name="Rectangle 6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4" name="Rectangle 6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5" name="Rectangle 6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66" name="Rectangle 6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69" name="Groupe 56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51" name="Rectangle 65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2" name="Rectangle 65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3" name="Rectangle 65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4" name="Rectangle 65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5" name="Rectangle 65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6" name="Rectangle 65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7" name="Rectangle 65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8" name="Rectangle 65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0" name="Groupe 56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43" name="Rectangle 64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4" name="Rectangle 64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5" name="Rectangle 64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6" name="Rectangle 64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7" name="Rectangle 64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8" name="Rectangle 64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9" name="Rectangle 64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0" name="Rectangle 64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1" name="Groupe 57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35" name="Rectangle 63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6" name="Rectangle 63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7" name="Rectangle 63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8" name="Rectangle 63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9" name="Rectangle 63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0" name="Rectangle 63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1" name="Rectangle 64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2" name="Rectangle 64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2" name="Groupe 57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27" name="Rectangle 62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8" name="Rectangle 62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9" name="Rectangle 62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0" name="Rectangle 62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1" name="Rectangle 63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2" name="Rectangle 63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3" name="Rectangle 63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4" name="Rectangle 63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3" name="Groupe 572"/>
                      <p:cNvGrpSpPr/>
                      <p:nvPr/>
                    </p:nvGrpSpPr>
                    <p:grpSpPr>
                      <a:xfrm>
                        <a:off x="3496932" y="3408159"/>
                        <a:ext cx="132135" cy="1304622"/>
                        <a:chOff x="1287419" y="3430595"/>
                        <a:chExt cx="132135" cy="1304622"/>
                      </a:xfrm>
                    </p:grpSpPr>
                    <p:sp>
                      <p:nvSpPr>
                        <p:cNvPr id="619" name="Rectangle 61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0" name="Rectangle 61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1" name="Rectangle 62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2" name="Rectangle 62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3" name="Rectangle 62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4" name="Rectangle 62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5" name="Rectangle 624"/>
                        <p:cNvSpPr/>
                        <p:nvPr/>
                      </p:nvSpPr>
                      <p:spPr>
                        <a:xfrm>
                          <a:off x="1315632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6" name="Rectangle 62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4" name="Groupe 57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11" name="Rectangle 61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2" name="Rectangle 61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3" name="Rectangle 61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4" name="Rectangle 61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5" name="Rectangle 61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6" name="Rectangle 61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7" name="Rectangle 61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8" name="Rectangle 61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5" name="Groupe 57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03" name="Rectangle 60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4" name="Rectangle 60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5" name="Rectangle 60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6" name="Rectangle 60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7" name="Rectangle 60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8" name="Rectangle 60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9" name="Rectangle 60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0" name="Rectangle 60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6" name="Groupe 57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95" name="Rectangle 59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6" name="Rectangle 59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7" name="Rectangle 59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8" name="Rectangle 59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9" name="Rectangle 59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0" name="Rectangle 59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1" name="Rectangle 60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2" name="Rectangle 60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7" name="Groupe 57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7" name="Rectangle 58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8" name="Rectangle 58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9" name="Rectangle 58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0" name="Rectangle 58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1" name="Rectangle 59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2" name="Rectangle 59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3" name="Rectangle 59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4" name="Rectangle 59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578" name="Groupe 57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79" name="Rectangle 57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0" name="Rectangle 57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1" name="Rectangle 58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2" name="Rectangle 58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3" name="Rectangle 58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4" name="Rectangle 58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5" name="Rectangle 58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86" name="Rectangle 58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3" name="Groupe 342"/>
                  <p:cNvGrpSpPr/>
                  <p:nvPr/>
                </p:nvGrpSpPr>
                <p:grpSpPr>
                  <a:xfrm>
                    <a:off x="2127311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455" name="Rectangle 45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456" name="Groupe 45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457" name="Groupe 456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57" name="Rectangle 55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8" name="Rectangle 55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9" name="Rectangle 55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0" name="Rectangle 55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1" name="Rectangle 56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2" name="Rectangle 56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3" name="Rectangle 56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4" name="Rectangle 56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8" name="Groupe 45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49" name="Rectangle 54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0" name="Rectangle 54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1" name="Rectangle 55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2" name="Rectangle 55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3" name="Rectangle 55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4" name="Rectangle 55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5" name="Rectangle 55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6" name="Rectangle 55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59" name="Groupe 458"/>
                      <p:cNvGrpSpPr/>
                      <p:nvPr/>
                    </p:nvGrpSpPr>
                    <p:grpSpPr>
                      <a:xfrm>
                        <a:off x="1655067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41" name="Rectangle 54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2" name="Rectangle 54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3" name="Rectangle 54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4" name="Rectangle 54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5" name="Rectangle 54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6" name="Rectangle 54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7" name="Rectangle 54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8" name="Rectangle 54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8" name="Rectangle 717">
                          <a:extLst>
                            <a:ext uri="{FF2B5EF4-FFF2-40B4-BE49-F238E27FC236}">
                              <a16:creationId xmlns:a16="http://schemas.microsoft.com/office/drawing/2014/main" id="{765522DA-2315-48C6-BD8D-E7940321C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60521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0" name="Groupe 45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33" name="Rectangle 53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4" name="Rectangle 53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5" name="Rectangle 53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6" name="Rectangle 53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7" name="Rectangle 53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8" name="Rectangle 53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9" name="Rectangle 53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0" name="Rectangle 53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1" name="Groupe 460"/>
                      <p:cNvGrpSpPr/>
                      <p:nvPr/>
                    </p:nvGrpSpPr>
                    <p:grpSpPr>
                      <a:xfrm>
                        <a:off x="2760186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525" name="Rectangle 52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6" name="Rectangle 52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7" name="Rectangle 52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8" name="Rectangle 52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9" name="Rectangle 52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0" name="Rectangle 52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1" name="Rectangle 53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2" name="Rectangle 53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9" name="Rectangle 718">
                          <a:extLst>
                            <a:ext uri="{FF2B5EF4-FFF2-40B4-BE49-F238E27FC236}">
                              <a16:creationId xmlns:a16="http://schemas.microsoft.com/office/drawing/2014/main" id="{988E0285-6711-4900-8351-A67C9A9F60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2" name="Groupe 46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17" name="Rectangle 51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8" name="Rectangle 51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9" name="Rectangle 51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0" name="Rectangle 51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1" name="Rectangle 52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2" name="Rectangle 52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3" name="Rectangle 52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4" name="Rectangle 52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3" name="Groupe 46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9" name="Rectangle 50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0" name="Rectangle 50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1" name="Rectangle 51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2" name="Rectangle 51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3" name="Rectangle 51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4" name="Rectangle 51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5" name="Rectangle 51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6" name="Rectangle 51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4" name="Groupe 46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1" name="Rectangle 50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2" name="Rectangle 50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3" name="Rectangle 50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4" name="Rectangle 50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5" name="Rectangle 50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6" name="Rectangle 50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7" name="Rectangle 50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8" name="Rectangle 50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5" name="Groupe 46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93" name="Rectangle 49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4" name="Rectangle 49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5" name="Rectangle 49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6" name="Rectangle 49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7" name="Rectangle 49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8" name="Rectangle 49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9" name="Rectangle 49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00" name="Rectangle 49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6" name="Groupe 46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85" name="Rectangle 48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6" name="Rectangle 48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7" name="Rectangle 48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8" name="Rectangle 48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9" name="Rectangle 48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0" name="Rectangle 48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1" name="Rectangle 49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2" name="Rectangle 49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7" name="Groupe 46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77" name="Rectangle 47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8" name="Rectangle 47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9" name="Rectangle 47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0" name="Rectangle 47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1" name="Rectangle 48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2" name="Rectangle 48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3" name="Rectangle 48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4" name="Rectangle 48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468" name="Groupe 467"/>
                      <p:cNvGrpSpPr/>
                      <p:nvPr/>
                    </p:nvGrpSpPr>
                    <p:grpSpPr>
                      <a:xfrm>
                        <a:off x="5338796" y="3408159"/>
                        <a:ext cx="103924" cy="1304622"/>
                        <a:chOff x="1287417" y="3430595"/>
                        <a:chExt cx="103924" cy="1304622"/>
                      </a:xfrm>
                    </p:grpSpPr>
                    <p:sp>
                      <p:nvSpPr>
                        <p:cNvPr id="469" name="Rectangle 46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0" name="Rectangle 46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1" name="Rectangle 47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2" name="Rectangle 47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3" name="Rectangle 47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4" name="Rectangle 473"/>
                        <p:cNvSpPr/>
                        <p:nvPr/>
                      </p:nvSpPr>
                      <p:spPr>
                        <a:xfrm>
                          <a:off x="1287417" y="42893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5" name="Rectangle 47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6" name="Rectangle 47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344" name="Groupe 343"/>
                  <p:cNvGrpSpPr/>
                  <p:nvPr/>
                </p:nvGrpSpPr>
                <p:grpSpPr>
                  <a:xfrm>
                    <a:off x="2127311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345" name="Rectangle 344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346" name="Groupe 345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347" name="Groupe 346"/>
                      <p:cNvGrpSpPr/>
                      <p:nvPr/>
                    </p:nvGrpSpPr>
                    <p:grpSpPr>
                      <a:xfrm>
                        <a:off x="1286694" y="3408159"/>
                        <a:ext cx="112138" cy="1304622"/>
                        <a:chOff x="1287419" y="3430595"/>
                        <a:chExt cx="112138" cy="1304622"/>
                      </a:xfrm>
                    </p:grpSpPr>
                    <p:sp>
                      <p:nvSpPr>
                        <p:cNvPr id="447" name="Rectangle 44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8" name="Rectangle 44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9" name="Rectangle 44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0" name="Rectangle 44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1" name="Rectangle 45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2" name="Rectangle 45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accent4">
                            <a:lumMod val="75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3" name="Rectangle 45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4" name="Rectangle 45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0" name="Rectangle 719">
                          <a:extLst>
                            <a:ext uri="{FF2B5EF4-FFF2-40B4-BE49-F238E27FC236}">
                              <a16:creationId xmlns:a16="http://schemas.microsoft.com/office/drawing/2014/main" id="{BDEE0DB6-0A2D-4953-A985-5E7D48A052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377982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1" name="Rectangle 720">
                          <a:extLst>
                            <a:ext uri="{FF2B5EF4-FFF2-40B4-BE49-F238E27FC236}">
                              <a16:creationId xmlns:a16="http://schemas.microsoft.com/office/drawing/2014/main" id="{03D005C7-09A6-4F9E-A942-61DDB532C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295635" y="430368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8" name="Groupe 347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9" name="Rectangle 43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0" name="Rectangle 43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1" name="Rectangle 44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2" name="Rectangle 44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3" name="Rectangle 44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4" name="Rectangle 44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5" name="Rectangle 44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6" name="Rectangle 44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49" name="Groupe 348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31" name="Rectangle 43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2" name="Rectangle 43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3" name="Rectangle 43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4" name="Rectangle 43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5" name="Rectangle 43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6" name="Rectangle 43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7" name="Rectangle 43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8" name="Rectangle 43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0" name="Groupe 349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3" name="Rectangle 42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4" name="Rectangle 42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5" name="Rectangle 42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6" name="Rectangle 42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7" name="Rectangle 42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8" name="Rectangle 42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9" name="Rectangle 42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0" name="Rectangle 42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1" name="Groupe 350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15" name="Rectangle 41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6" name="Rectangle 41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7" name="Rectangle 41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8" name="Rectangle 41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9" name="Rectangle 41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0" name="Rectangle 41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1" name="Rectangle 42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22" name="Rectangle 42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2" name="Groupe 351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07" name="Rectangle 40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8" name="Rectangle 40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9" name="Rectangle 40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0" name="Rectangle 40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1" name="Rectangle 41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2" name="Rectangle 41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3" name="Rectangle 41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4" name="Rectangle 41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3" name="Groupe 352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9" name="Rectangle 39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0" name="Rectangle 39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1" name="Rectangle 40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2" name="Rectangle 40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3" name="Rectangle 40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4" name="Rectangle 40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5" name="Rectangle 40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6" name="Rectangle 40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4" name="Groupe 353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91" name="Rectangle 390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2" name="Rectangle 391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3" name="Rectangle 392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4" name="Rectangle 393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5" name="Rectangle 394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6" name="Rectangle 395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7" name="Rectangle 396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8" name="Rectangle 397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5" name="Groupe 354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83" name="Rectangle 382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4" name="Rectangle 383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5" name="Rectangle 384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6" name="Rectangle 385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7" name="Rectangle 386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8" name="Rectangle 387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9" name="Rectangle 388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0" name="Rectangle 389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6" name="Groupe 355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75" name="Rectangle 374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6" name="Rectangle 375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7" name="Rectangle 376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8" name="Rectangle 377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9" name="Rectangle 378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0" name="Rectangle 379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1" name="Rectangle 380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2" name="Rectangle 381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7" name="Groupe 356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67" name="Rectangle 366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8" name="Rectangle 367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9" name="Rectangle 368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0" name="Rectangle 369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1" name="Rectangle 370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2" name="Rectangle 371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3" name="Rectangle 372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4" name="Rectangle 373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358" name="Groupe 357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59" name="Rectangle 358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0" name="Rectangle 359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1" name="Rectangle 360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2" name="Rectangle 361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3" name="Rectangle 362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4" name="Rectangle 363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5" name="Rectangle 364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6" name="Rectangle 365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708" name="Groupe 707"/>
                <p:cNvGrpSpPr/>
                <p:nvPr/>
              </p:nvGrpSpPr>
              <p:grpSpPr>
                <a:xfrm>
                  <a:off x="4426657" y="444562"/>
                  <a:ext cx="1977635" cy="2042366"/>
                  <a:chOff x="4426657" y="444562"/>
                  <a:chExt cx="1977635" cy="2042366"/>
                </a:xfrm>
              </p:grpSpPr>
              <p:grpSp>
                <p:nvGrpSpPr>
                  <p:cNvPr id="9" name="Groupe 8"/>
                  <p:cNvGrpSpPr/>
                  <p:nvPr/>
                </p:nvGrpSpPr>
                <p:grpSpPr>
                  <a:xfrm>
                    <a:off x="4426657" y="1912929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232" name="Rectangle 23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233" name="Groupe 23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234" name="Groupe 23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34" name="Rectangle 3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5" name="Rectangle 3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6" name="Rectangle 3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7" name="Rectangle 3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8" name="Rectangle 3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9" name="Rectangle 3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0" name="Rectangle 3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41" name="Rectangle 3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5" name="Groupe 23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26" name="Rectangle 3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7" name="Rectangle 3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8" name="Rectangle 3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9" name="Rectangle 3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0" name="Rectangle 3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1" name="Rectangle 3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2" name="Rectangle 3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3" name="Rectangle 3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6" name="Groupe 23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8" name="Rectangle 31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9" name="Rectangle 31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0" name="Rectangle 31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1" name="Rectangle 32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2" name="Rectangle 32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3" name="Rectangle 32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4" name="Rectangle 32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5" name="Rectangle 32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7" name="Groupe 23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10" name="Rectangle 30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1" name="Rectangle 31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2" name="Rectangle 31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3" name="Rectangle 31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4" name="Rectangle 31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5" name="Rectangle 31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6" name="Rectangle 31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7" name="Rectangle 31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8" name="Groupe 23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02" name="Rectangle 30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3" name="Rectangle 30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4" name="Rectangle 30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5" name="Rectangle 30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6" name="Rectangle 30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7" name="Rectangle 30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8" name="Rectangle 30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9" name="Rectangle 30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9" name="Groupe 23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94" name="Rectangle 29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5" name="Rectangle 29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6" name="Rectangle 29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7" name="Rectangle 29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8" name="Rectangle 29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9" name="Rectangle 29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0" name="Rectangle 29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1" name="Rectangle 30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0" name="Groupe 23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86" name="Rectangle 28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7" name="Rectangle 28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8" name="Rectangle 28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9" name="Rectangle 28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0" name="Rectangle 28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1" name="Rectangle 29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2" name="Rectangle 29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3" name="Rectangle 29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1" name="Groupe 24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8" name="Rectangle 27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9" name="Rectangle 27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0" name="Rectangle 27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1" name="Rectangle 28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2" name="Rectangle 28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3" name="Rectangle 28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4" name="Rectangle 28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5" name="Rectangle 28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2" name="Groupe 24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70" name="Rectangle 26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1" name="Rectangle 27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2" name="Rectangle 27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3" name="Rectangle 27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4" name="Rectangle 27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5" name="Rectangle 27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6" name="Rectangle 27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7" name="Rectangle 27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3" name="Groupe 24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2" name="Rectangle 26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3" name="Rectangle 26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4" name="Rectangle 26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5" name="Rectangle 26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6" name="Rectangle 26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7" name="Rectangle 26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8" name="Rectangle 26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9" name="Rectangle 26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4" name="Groupe 24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54" name="Rectangle 25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5" name="Rectangle 25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6" name="Rectangle 25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0" name="Rectangle 25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61" name="Rectangle 26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5" name="Groupe 24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46" name="Rectangle 24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7" name="Rectangle 24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8" name="Rectangle 24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49" name="Rectangle 24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0" name="Rectangle 24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1" name="Rectangle 25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2" name="Rectangle 25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53" name="Rectangle 25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0" name="Groupe 9"/>
                  <p:cNvGrpSpPr/>
                  <p:nvPr/>
                </p:nvGrpSpPr>
                <p:grpSpPr>
                  <a:xfrm>
                    <a:off x="4426657" y="1178746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2" name="Rectangle 12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23" name="Groupe 12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24" name="Groupe 12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24" name="Rectangle 22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5" name="Rectangle 22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6" name="Rectangle 22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7" name="Rectangle 22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8" name="Rectangle 22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9" name="Rectangle 22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0" name="Rectangle 22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31" name="Rectangle 23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5" name="Groupe 124"/>
                      <p:cNvGrpSpPr/>
                      <p:nvPr/>
                    </p:nvGrpSpPr>
                    <p:grpSpPr>
                      <a:xfrm>
                        <a:off x="2023440" y="3408159"/>
                        <a:ext cx="128885" cy="1297700"/>
                        <a:chOff x="1287419" y="3430595"/>
                        <a:chExt cx="128885" cy="1297700"/>
                      </a:xfrm>
                    </p:grpSpPr>
                    <p:sp>
                      <p:nvSpPr>
                        <p:cNvPr id="216" name="Rectangle 21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7" name="Rectangle 21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8" name="Rectangle 21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9" name="Rectangle 21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0" name="Rectangle 21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1" name="Rectangle 22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2" name="Rectangle 22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23" name="Rectangle 222"/>
                        <p:cNvSpPr/>
                        <p:nvPr/>
                      </p:nvSpPr>
                      <p:spPr>
                        <a:xfrm>
                          <a:off x="1312382" y="464599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6" name="Groupe 12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8" name="Rectangle 20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9" name="Rectangle 20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0" name="Rectangle 20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1" name="Rectangle 21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2" name="Rectangle 21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3" name="Rectangle 21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4" name="Rectangle 21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15" name="Rectangle 21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7" name="Groupe 12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00" name="Rectangle 19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1" name="Rectangle 20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2" name="Rectangle 20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3" name="Rectangle 20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4" name="Rectangle 20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5" name="Rectangle 20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6" name="Rectangle 20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07" name="Rectangle 20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8" name="Groupe 12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92" name="Rectangle 19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3" name="Rectangle 19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4" name="Rectangle 19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5" name="Rectangle 19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6" name="Rectangle 19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7" name="Rectangle 19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8" name="Rectangle 19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9" name="Rectangle 19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29" name="Groupe 12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84" name="Rectangle 18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5" name="Rectangle 18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6" name="Rectangle 18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7" name="Rectangle 18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8" name="Rectangle 18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9" name="Rectangle 18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0" name="Rectangle 18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91" name="Rectangle 19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0" name="Groupe 12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76" name="Rectangle 17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7" name="Rectangle 17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8" name="Rectangle 17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9" name="Rectangle 17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0" name="Rectangle 17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1" name="Rectangle 18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2" name="Rectangle 18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83" name="Rectangle 18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1" name="Groupe 13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8" name="Rectangle 16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9" name="Rectangle 16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0" name="Rectangle 16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1" name="Rectangle 17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2" name="Rectangle 17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3" name="Rectangle 17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4" name="Rectangle 17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75" name="Rectangle 17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2" name="Groupe 13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60" name="Rectangle 15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1" name="Rectangle 16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2" name="Rectangle 16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3" name="Rectangle 16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4" name="Rectangle 16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5" name="Rectangle 16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6" name="Rectangle 16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67" name="Rectangle 16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3" name="Groupe 13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52" name="Rectangle 15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3" name="Rectangle 15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4" name="Rectangle 15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5" name="Rectangle 15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6" name="Rectangle 15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7" name="Rectangle 15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8" name="Rectangle 15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9" name="Rectangle 15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4" name="Groupe 13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44" name="Rectangle 14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5" name="Rectangle 14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6" name="Rectangle 14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7" name="Rectangle 14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8" name="Rectangle 14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9" name="Rectangle 14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0" name="Rectangle 14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51" name="Rectangle 15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35" name="Groupe 13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36" name="Rectangle 13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7" name="Rectangle 13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8" name="Rectangle 13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39" name="Rectangle 13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0" name="Rectangle 13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1" name="Rectangle 14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2" name="Rectangle 14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43" name="Rectangle 14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  <p:grpSp>
                <p:nvGrpSpPr>
                  <p:cNvPr id="11" name="Groupe 10"/>
                  <p:cNvGrpSpPr/>
                  <p:nvPr/>
                </p:nvGrpSpPr>
                <p:grpSpPr>
                  <a:xfrm>
                    <a:off x="4426657" y="444562"/>
                    <a:ext cx="1977635" cy="573999"/>
                    <a:chOff x="1184366" y="3380588"/>
                    <a:chExt cx="4362994" cy="1332411"/>
                  </a:xfrm>
                </p:grpSpPr>
                <p:sp>
                  <p:nvSpPr>
                    <p:cNvPr id="12" name="Rectangle 11"/>
                    <p:cNvSpPr/>
                    <p:nvPr/>
                  </p:nvSpPr>
                  <p:spPr>
                    <a:xfrm>
                      <a:off x="1184366" y="3380588"/>
                      <a:ext cx="4362994" cy="1332411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grpSp>
                  <p:nvGrpSpPr>
                    <p:cNvPr id="13" name="Groupe 12"/>
                    <p:cNvGrpSpPr/>
                    <p:nvPr/>
                  </p:nvGrpSpPr>
                  <p:grpSpPr>
                    <a:xfrm>
                      <a:off x="1287850" y="3394482"/>
                      <a:ext cx="4156026" cy="1304622"/>
                      <a:chOff x="1286694" y="3408159"/>
                      <a:chExt cx="4156026" cy="1304622"/>
                    </a:xfrm>
                  </p:grpSpPr>
                  <p:grpSp>
                    <p:nvGrpSpPr>
                      <p:cNvPr id="14" name="Groupe 13"/>
                      <p:cNvGrpSpPr/>
                      <p:nvPr/>
                    </p:nvGrpSpPr>
                    <p:grpSpPr>
                      <a:xfrm>
                        <a:off x="128669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14" name="Rectangle 11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5" name="Rectangle 11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6" name="Rectangle 11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7" name="Rectangle 11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8" name="Rectangle 11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9" name="Rectangle 11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0" name="Rectangle 11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21" name="Rectangle 12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5" name="Groupe 14"/>
                      <p:cNvGrpSpPr/>
                      <p:nvPr/>
                    </p:nvGrpSpPr>
                    <p:grpSpPr>
                      <a:xfrm>
                        <a:off x="2023440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106" name="Rectangle 10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7" name="Rectangle 10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8" name="Rectangle 10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9" name="Rectangle 10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0" name="Rectangle 10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1" name="Rectangle 11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2" name="Rectangle 11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13" name="Rectangle 11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6" name="Groupe 15"/>
                      <p:cNvGrpSpPr/>
                      <p:nvPr/>
                    </p:nvGrpSpPr>
                    <p:grpSpPr>
                      <a:xfrm>
                        <a:off x="1655067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8" name="Rectangle 9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9" name="Rectangle 9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0" name="Rectangle 9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1" name="Rectangle 10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2" name="Rectangle 10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3" name="Rectangle 10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4" name="Rectangle 10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105" name="Rectangle 10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7" name="Groupe 16"/>
                      <p:cNvGrpSpPr/>
                      <p:nvPr/>
                    </p:nvGrpSpPr>
                    <p:grpSpPr>
                      <a:xfrm>
                        <a:off x="2391813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90" name="Rectangle 8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1" name="Rectangle 9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2" name="Rectangle 9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3" name="Rectangle 9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4" name="Rectangle 9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5" name="Rectangle 9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6" name="Rectangle 9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97" name="Rectangle 9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8" name="Groupe 17"/>
                      <p:cNvGrpSpPr/>
                      <p:nvPr/>
                    </p:nvGrpSpPr>
                    <p:grpSpPr>
                      <a:xfrm>
                        <a:off x="2760186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82" name="Rectangle 8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3" name="Rectangle 8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4" name="Rectangle 8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5" name="Rectangle 8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6" name="Rectangle 8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7" name="Rectangle 8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8" name="Rectangle 8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9" name="Rectangle 8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19" name="Groupe 18"/>
                      <p:cNvGrpSpPr/>
                      <p:nvPr/>
                    </p:nvGrpSpPr>
                    <p:grpSpPr>
                      <a:xfrm>
                        <a:off x="3128559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74" name="Rectangle 7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5" name="Rectangle 7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6" name="Rectangle 7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7" name="Rectangle 7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8" name="Rectangle 7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9" name="Rectangle 7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0" name="Rectangle 7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81" name="Rectangle 8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0" name="Groupe 19"/>
                      <p:cNvGrpSpPr/>
                      <p:nvPr/>
                    </p:nvGrpSpPr>
                    <p:grpSpPr>
                      <a:xfrm>
                        <a:off x="3496932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66" name="Rectangle 6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7" name="Rectangle 6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8" name="Rectangle 6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9" name="Rectangle 6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0" name="Rectangle 6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1" name="Rectangle 7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2" name="Rectangle 7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73" name="Rectangle 7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1" name="Groupe 20"/>
                      <p:cNvGrpSpPr/>
                      <p:nvPr/>
                    </p:nvGrpSpPr>
                    <p:grpSpPr>
                      <a:xfrm>
                        <a:off x="3865305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8" name="Rectangle 57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9" name="Rectangle 58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0" name="Rectangle 59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1" name="Rectangle 60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2" name="Rectangle 61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3" name="Rectangle 62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4" name="Rectangle 63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65" name="Rectangle 64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2" name="Groupe 21"/>
                      <p:cNvGrpSpPr/>
                      <p:nvPr/>
                    </p:nvGrpSpPr>
                    <p:grpSpPr>
                      <a:xfrm>
                        <a:off x="423367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50" name="Rectangle 49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1" name="Rectangle 50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2" name="Rectangle 51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3" name="Rectangle 52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4" name="Rectangle 53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5" name="Rectangle 54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6" name="Rectangle 55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57" name="Rectangle 56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3" name="Groupe 22"/>
                      <p:cNvGrpSpPr/>
                      <p:nvPr/>
                    </p:nvGrpSpPr>
                    <p:grpSpPr>
                      <a:xfrm>
                        <a:off x="4602051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42" name="Rectangle 41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3" name="Rectangle 42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4" name="Rectangle 43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5" name="Rectangle 44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6" name="Rectangle 45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7" name="Rectangle 46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8" name="Rectangle 47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9" name="Rectangle 48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4" name="Groupe 23"/>
                      <p:cNvGrpSpPr/>
                      <p:nvPr/>
                    </p:nvGrpSpPr>
                    <p:grpSpPr>
                      <a:xfrm>
                        <a:off x="4970424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34" name="Rectangle 33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5" name="Rectangle 34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6" name="Rectangle 35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7" name="Rectangle 36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8" name="Rectangle 37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9" name="Rectangle 38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0" name="Rectangle 39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41" name="Rectangle 40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  <p:grpSp>
                    <p:nvGrpSpPr>
                      <p:cNvPr id="25" name="Groupe 24"/>
                      <p:cNvGrpSpPr/>
                      <p:nvPr/>
                    </p:nvGrpSpPr>
                    <p:grpSpPr>
                      <a:xfrm>
                        <a:off x="5338798" y="3408159"/>
                        <a:ext cx="103922" cy="1304622"/>
                        <a:chOff x="1287419" y="3430595"/>
                        <a:chExt cx="103922" cy="1304622"/>
                      </a:xfrm>
                    </p:grpSpPr>
                    <p:sp>
                      <p:nvSpPr>
                        <p:cNvPr id="26" name="Rectangle 25"/>
                        <p:cNvSpPr/>
                        <p:nvPr/>
                      </p:nvSpPr>
                      <p:spPr>
                        <a:xfrm>
                          <a:off x="1287419" y="343059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7" name="Rectangle 26"/>
                        <p:cNvSpPr/>
                        <p:nvPr/>
                      </p:nvSpPr>
                      <p:spPr>
                        <a:xfrm>
                          <a:off x="1287419" y="360521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rgbClr val="00FF00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8" name="Rectangle 27"/>
                        <p:cNvSpPr/>
                        <p:nvPr/>
                      </p:nvSpPr>
                      <p:spPr>
                        <a:xfrm>
                          <a:off x="1287419" y="377983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29" name="Rectangle 28"/>
                        <p:cNvSpPr/>
                        <p:nvPr/>
                      </p:nvSpPr>
                      <p:spPr>
                        <a:xfrm>
                          <a:off x="1287419" y="3954449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0" name="Rectangle 29"/>
                        <p:cNvSpPr/>
                        <p:nvPr/>
                      </p:nvSpPr>
                      <p:spPr>
                        <a:xfrm>
                          <a:off x="1287419" y="4129067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1" name="Rectangle 30"/>
                        <p:cNvSpPr/>
                        <p:nvPr/>
                      </p:nvSpPr>
                      <p:spPr>
                        <a:xfrm>
                          <a:off x="1287419" y="4303685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2" name="Rectangle 31"/>
                        <p:cNvSpPr/>
                        <p:nvPr/>
                      </p:nvSpPr>
                      <p:spPr>
                        <a:xfrm>
                          <a:off x="1287419" y="4478303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  <p:sp>
                      <p:nvSpPr>
                        <p:cNvPr id="33" name="Rectangle 32"/>
                        <p:cNvSpPr/>
                        <p:nvPr/>
                      </p:nvSpPr>
                      <p:spPr>
                        <a:xfrm>
                          <a:off x="1287419" y="4652921"/>
                          <a:ext cx="103922" cy="82296"/>
                        </a:xfrm>
                        <a:prstGeom prst="rect">
                          <a:avLst/>
                        </a:prstGeom>
                        <a:solidFill>
                          <a:schemeClr val="tx1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fr-FR"/>
                        </a:p>
                      </p:txBody>
                    </p:sp>
                  </p:grpSp>
                </p:grpSp>
              </p:grpSp>
            </p:grpSp>
            <p:sp>
              <p:nvSpPr>
                <p:cNvPr id="2" name="Rectangle 1"/>
                <p:cNvSpPr/>
                <p:nvPr/>
              </p:nvSpPr>
              <p:spPr>
                <a:xfrm>
                  <a:off x="1440582" y="368051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6" name="Rectangle 705"/>
                <p:cNvSpPr/>
                <p:nvPr/>
              </p:nvSpPr>
              <p:spPr>
                <a:xfrm>
                  <a:off x="1440582" y="1100352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07" name="Rectangle 706"/>
                <p:cNvSpPr/>
                <p:nvPr/>
              </p:nvSpPr>
              <p:spPr>
                <a:xfrm>
                  <a:off x="1440582" y="1832653"/>
                  <a:ext cx="5030542" cy="71218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</p:grpSp>
        <p:sp>
          <p:nvSpPr>
            <p:cNvPr id="712" name="ZoneTexte 711"/>
            <p:cNvSpPr txBox="1"/>
            <p:nvPr/>
          </p:nvSpPr>
          <p:spPr>
            <a:xfrm>
              <a:off x="998007" y="1204016"/>
              <a:ext cx="9462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1</a:t>
              </a:r>
            </a:p>
          </p:txBody>
        </p:sp>
        <p:sp>
          <p:nvSpPr>
            <p:cNvPr id="713" name="ZoneTexte 712"/>
            <p:cNvSpPr txBox="1"/>
            <p:nvPr/>
          </p:nvSpPr>
          <p:spPr>
            <a:xfrm>
              <a:off x="999636" y="1916678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2</a:t>
              </a:r>
            </a:p>
          </p:txBody>
        </p:sp>
        <p:sp>
          <p:nvSpPr>
            <p:cNvPr id="714" name="ZoneTexte 713"/>
            <p:cNvSpPr txBox="1"/>
            <p:nvPr/>
          </p:nvSpPr>
          <p:spPr>
            <a:xfrm>
              <a:off x="999636" y="2645069"/>
              <a:ext cx="9429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Block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81238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27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Germain Montazeaud</dc:creator>
  <cp:lastModifiedBy>montazeaud</cp:lastModifiedBy>
  <cp:revision>11</cp:revision>
  <dcterms:created xsi:type="dcterms:W3CDTF">2024-03-04T15:31:48Z</dcterms:created>
  <dcterms:modified xsi:type="dcterms:W3CDTF">2024-10-16T08:38:22Z</dcterms:modified>
</cp:coreProperties>
</file>