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82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75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2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1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87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0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1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3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2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589-7EDD-4DA6-947C-2EEDC2092145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20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901160" y="489710"/>
            <a:ext cx="4690140" cy="1962100"/>
            <a:chOff x="634274" y="426209"/>
            <a:chExt cx="10347234" cy="4554582"/>
          </a:xfrm>
        </p:grpSpPr>
        <p:sp>
          <p:nvSpPr>
            <p:cNvPr id="5" name="Rectangle 4"/>
            <p:cNvSpPr/>
            <p:nvPr/>
          </p:nvSpPr>
          <p:spPr>
            <a:xfrm>
              <a:off x="634274" y="426209"/>
              <a:ext cx="10347234" cy="45545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1090023" y="602580"/>
              <a:ext cx="9435737" cy="4201840"/>
              <a:chOff x="1018903" y="648742"/>
              <a:chExt cx="9435737" cy="4201840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1018903" y="648742"/>
                <a:ext cx="4362994" cy="4201840"/>
                <a:chOff x="1018903" y="650496"/>
                <a:chExt cx="4362994" cy="4201840"/>
              </a:xfrm>
            </p:grpSpPr>
            <p:grpSp>
              <p:nvGrpSpPr>
                <p:cNvPr id="342" name="Groupe 341"/>
                <p:cNvGrpSpPr/>
                <p:nvPr/>
              </p:nvGrpSpPr>
              <p:grpSpPr>
                <a:xfrm>
                  <a:off x="1018903" y="3519925"/>
                  <a:ext cx="4362994" cy="1332411"/>
                  <a:chOff x="1184366" y="3380588"/>
                  <a:chExt cx="4362994" cy="1332411"/>
                </a:xfrm>
              </p:grpSpPr>
              <p:sp>
                <p:nvSpPr>
                  <p:cNvPr id="565" name="Rectangle 564"/>
                  <p:cNvSpPr/>
                  <p:nvPr/>
                </p:nvSpPr>
                <p:spPr>
                  <a:xfrm>
                    <a:off x="1184366" y="3380588"/>
                    <a:ext cx="4362994" cy="13324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566" name="Groupe 565"/>
                  <p:cNvGrpSpPr/>
                  <p:nvPr/>
                </p:nvGrpSpPr>
                <p:grpSpPr>
                  <a:xfrm>
                    <a:off x="1287850" y="3394482"/>
                    <a:ext cx="4156026" cy="1304622"/>
                    <a:chOff x="1286694" y="3408159"/>
                    <a:chExt cx="4156026" cy="1304622"/>
                  </a:xfrm>
                </p:grpSpPr>
                <p:grpSp>
                  <p:nvGrpSpPr>
                    <p:cNvPr id="567" name="Groupe 566"/>
                    <p:cNvGrpSpPr/>
                    <p:nvPr/>
                  </p:nvGrpSpPr>
                  <p:grpSpPr>
                    <a:xfrm>
                      <a:off x="128669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667" name="Rectangle 666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8" name="Rectangle 667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9" name="Rectangle 668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1" name="Rectangle 670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2" name="Rectangle 671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3" name="Rectangle 672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4" name="Rectangle 673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68" name="Groupe 567"/>
                    <p:cNvGrpSpPr/>
                    <p:nvPr/>
                  </p:nvGrpSpPr>
                  <p:grpSpPr>
                    <a:xfrm>
                      <a:off x="2023440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0" name="Rectangle 659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1" name="Rectangle 660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2" name="Rectangle 661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3" name="Rectangle 662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4" name="Rectangle 663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5" name="Rectangle 664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66" name="Rectangle 665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69" name="Groupe 568"/>
                    <p:cNvGrpSpPr/>
                    <p:nvPr/>
                  </p:nvGrpSpPr>
                  <p:grpSpPr>
                    <a:xfrm>
                      <a:off x="1655067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651" name="Rectangle 650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52" name="Rectangle 651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53" name="Rectangle 652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54" name="Rectangle 653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55" name="Rectangle 654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56" name="Rectangle 655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58" name="Rectangle 657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70" name="Groupe 569"/>
                    <p:cNvGrpSpPr/>
                    <p:nvPr/>
                  </p:nvGrpSpPr>
                  <p:grpSpPr>
                    <a:xfrm>
                      <a:off x="2391813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643" name="Rectangle 642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44" name="Rectangle 643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45" name="Rectangle 644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46" name="Rectangle 645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47" name="Rectangle 646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48" name="Rectangle 647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49" name="Rectangle 648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50" name="Rectangle 649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71" name="Groupe 570"/>
                    <p:cNvGrpSpPr/>
                    <p:nvPr/>
                  </p:nvGrpSpPr>
                  <p:grpSpPr>
                    <a:xfrm>
                      <a:off x="2760186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635" name="Rectangle 634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37" name="Rectangle 636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38" name="Rectangle 637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39" name="Rectangle 638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40" name="Rectangle 639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41" name="Rectangle 640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42" name="Rectangle 641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72" name="Groupe 571"/>
                    <p:cNvGrpSpPr/>
                    <p:nvPr/>
                  </p:nvGrpSpPr>
                  <p:grpSpPr>
                    <a:xfrm>
                      <a:off x="3128559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627" name="Rectangle 626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30" name="Rectangle 629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31" name="Rectangle 630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32" name="Rectangle 631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33" name="Rectangle 632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34" name="Rectangle 633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73" name="Groupe 572"/>
                    <p:cNvGrpSpPr/>
                    <p:nvPr/>
                  </p:nvGrpSpPr>
                  <p:grpSpPr>
                    <a:xfrm>
                      <a:off x="3496932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619" name="Rectangle 618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24" name="Rectangle 623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25" name="Rectangle 624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26" name="Rectangle 625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74" name="Groupe 573"/>
                    <p:cNvGrpSpPr/>
                    <p:nvPr/>
                  </p:nvGrpSpPr>
                  <p:grpSpPr>
                    <a:xfrm>
                      <a:off x="3865305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611" name="Rectangle 610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12" name="Rectangle 611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13" name="Rectangle 612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18" name="Rectangle 617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75" name="Groupe 574"/>
                    <p:cNvGrpSpPr/>
                    <p:nvPr/>
                  </p:nvGrpSpPr>
                  <p:grpSpPr>
                    <a:xfrm>
                      <a:off x="423367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4" name="Rectangle 603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5" name="Rectangle 604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6" name="Rectangle 605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7" name="Rectangle 606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8" name="Rectangle 607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9" name="Rectangle 608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10" name="Rectangle 609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76" name="Groupe 575"/>
                    <p:cNvGrpSpPr/>
                    <p:nvPr/>
                  </p:nvGrpSpPr>
                  <p:grpSpPr>
                    <a:xfrm>
                      <a:off x="4602051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95" name="Rectangle 594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0" name="Rectangle 599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1" name="Rectangle 600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77" name="Groupe 576"/>
                    <p:cNvGrpSpPr/>
                    <p:nvPr/>
                  </p:nvGrpSpPr>
                  <p:grpSpPr>
                    <a:xfrm>
                      <a:off x="497042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90" name="Rectangle 589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94" name="Rectangle 593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578" name="Groupe 577"/>
                    <p:cNvGrpSpPr/>
                    <p:nvPr/>
                  </p:nvGrpSpPr>
                  <p:grpSpPr>
                    <a:xfrm>
                      <a:off x="533879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79" name="Rectangle 578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3" name="Rectangle 582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4" name="Rectangle 583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  <p:grpSp>
              <p:nvGrpSpPr>
                <p:cNvPr id="343" name="Groupe 342"/>
                <p:cNvGrpSpPr/>
                <p:nvPr/>
              </p:nvGrpSpPr>
              <p:grpSpPr>
                <a:xfrm>
                  <a:off x="1018903" y="2085210"/>
                  <a:ext cx="4362994" cy="1332411"/>
                  <a:chOff x="1184366" y="3380588"/>
                  <a:chExt cx="4362994" cy="1332411"/>
                </a:xfrm>
              </p:grpSpPr>
              <p:sp>
                <p:nvSpPr>
                  <p:cNvPr id="455" name="Rectangle 454"/>
                  <p:cNvSpPr/>
                  <p:nvPr/>
                </p:nvSpPr>
                <p:spPr>
                  <a:xfrm>
                    <a:off x="1184366" y="3380588"/>
                    <a:ext cx="4362994" cy="13324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456" name="Groupe 455"/>
                  <p:cNvGrpSpPr/>
                  <p:nvPr/>
                </p:nvGrpSpPr>
                <p:grpSpPr>
                  <a:xfrm>
                    <a:off x="1287850" y="3394482"/>
                    <a:ext cx="4156026" cy="1304622"/>
                    <a:chOff x="1286694" y="3408159"/>
                    <a:chExt cx="4156026" cy="1304622"/>
                  </a:xfrm>
                </p:grpSpPr>
                <p:grpSp>
                  <p:nvGrpSpPr>
                    <p:cNvPr id="457" name="Groupe 456"/>
                    <p:cNvGrpSpPr/>
                    <p:nvPr/>
                  </p:nvGrpSpPr>
                  <p:grpSpPr>
                    <a:xfrm>
                      <a:off x="128669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57" name="Rectangle 556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58" name="Rectangle 557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59" name="Rectangle 558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60" name="Rectangle 559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61" name="Rectangle 560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62" name="Rectangle 561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63" name="Rectangle 562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64" name="Rectangle 563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58" name="Groupe 457"/>
                    <p:cNvGrpSpPr/>
                    <p:nvPr/>
                  </p:nvGrpSpPr>
                  <p:grpSpPr>
                    <a:xfrm>
                      <a:off x="2023440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49" name="Rectangle 548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50" name="Rectangle 549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51" name="Rectangle 550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52" name="Rectangle 551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53" name="Rectangle 552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54" name="Rectangle 553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55" name="Rectangle 554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56" name="Rectangle 555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59" name="Groupe 458"/>
                    <p:cNvGrpSpPr/>
                    <p:nvPr/>
                  </p:nvGrpSpPr>
                  <p:grpSpPr>
                    <a:xfrm>
                      <a:off x="1655067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41" name="Rectangle 540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42" name="Rectangle 541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43" name="Rectangle 542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44" name="Rectangle 543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45" name="Rectangle 544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46" name="Rectangle 545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47" name="Rectangle 546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48" name="Rectangle 547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60" name="Groupe 459"/>
                    <p:cNvGrpSpPr/>
                    <p:nvPr/>
                  </p:nvGrpSpPr>
                  <p:grpSpPr>
                    <a:xfrm>
                      <a:off x="2391813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33" name="Rectangle 532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34" name="Rectangle 533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35" name="Rectangle 534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36" name="Rectangle 535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37" name="Rectangle 536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38" name="Rectangle 537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39" name="Rectangle 538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40" name="Rectangle 539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61" name="Groupe 460"/>
                    <p:cNvGrpSpPr/>
                    <p:nvPr/>
                  </p:nvGrpSpPr>
                  <p:grpSpPr>
                    <a:xfrm>
                      <a:off x="2760186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25" name="Rectangle 524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26" name="Rectangle 525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27" name="Rectangle 526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28" name="Rectangle 527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29" name="Rectangle 528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30" name="Rectangle 529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31" name="Rectangle 530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32" name="Rectangle 531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62" name="Groupe 461"/>
                    <p:cNvGrpSpPr/>
                    <p:nvPr/>
                  </p:nvGrpSpPr>
                  <p:grpSpPr>
                    <a:xfrm>
                      <a:off x="3128559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17" name="Rectangle 516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18" name="Rectangle 517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19" name="Rectangle 518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20" name="Rectangle 519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21" name="Rectangle 520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22" name="Rectangle 521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23" name="Rectangle 522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24" name="Rectangle 523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63" name="Groupe 462"/>
                    <p:cNvGrpSpPr/>
                    <p:nvPr/>
                  </p:nvGrpSpPr>
                  <p:grpSpPr>
                    <a:xfrm>
                      <a:off x="3496932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09" name="Rectangle 508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10" name="Rectangle 509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11" name="Rectangle 510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12" name="Rectangle 511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13" name="Rectangle 512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14" name="Rectangle 513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15" name="Rectangle 514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16" name="Rectangle 515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64" name="Groupe 463"/>
                    <p:cNvGrpSpPr/>
                    <p:nvPr/>
                  </p:nvGrpSpPr>
                  <p:grpSpPr>
                    <a:xfrm>
                      <a:off x="3865305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01" name="Rectangle 500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02" name="Rectangle 501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03" name="Rectangle 502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04" name="Rectangle 503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05" name="Rectangle 504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06" name="Rectangle 505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07" name="Rectangle 506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08" name="Rectangle 507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65" name="Groupe 464"/>
                    <p:cNvGrpSpPr/>
                    <p:nvPr/>
                  </p:nvGrpSpPr>
                  <p:grpSpPr>
                    <a:xfrm>
                      <a:off x="423367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93" name="Rectangle 492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94" name="Rectangle 493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95" name="Rectangle 494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96" name="Rectangle 495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97" name="Rectangle 496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98" name="Rectangle 497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99" name="Rectangle 498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00" name="Rectangle 499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66" name="Groupe 465"/>
                    <p:cNvGrpSpPr/>
                    <p:nvPr/>
                  </p:nvGrpSpPr>
                  <p:grpSpPr>
                    <a:xfrm>
                      <a:off x="4602051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85" name="Rectangle 484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86" name="Rectangle 485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87" name="Rectangle 486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88" name="Rectangle 487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89" name="Rectangle 488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90" name="Rectangle 489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91" name="Rectangle 490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92" name="Rectangle 491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67" name="Groupe 466"/>
                    <p:cNvGrpSpPr/>
                    <p:nvPr/>
                  </p:nvGrpSpPr>
                  <p:grpSpPr>
                    <a:xfrm>
                      <a:off x="497042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77" name="Rectangle 476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78" name="Rectangle 477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79" name="Rectangle 478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80" name="Rectangle 479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81" name="Rectangle 480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82" name="Rectangle 481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83" name="Rectangle 482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84" name="Rectangle 483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468" name="Groupe 467"/>
                    <p:cNvGrpSpPr/>
                    <p:nvPr/>
                  </p:nvGrpSpPr>
                  <p:grpSpPr>
                    <a:xfrm>
                      <a:off x="533879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69" name="Rectangle 468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70" name="Rectangle 469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71" name="Rectangle 470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72" name="Rectangle 471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73" name="Rectangle 472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74" name="Rectangle 473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75" name="Rectangle 474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76" name="Rectangle 475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  <p:grpSp>
              <p:nvGrpSpPr>
                <p:cNvPr id="344" name="Groupe 343"/>
                <p:cNvGrpSpPr/>
                <p:nvPr/>
              </p:nvGrpSpPr>
              <p:grpSpPr>
                <a:xfrm>
                  <a:off x="1018903" y="650496"/>
                  <a:ext cx="4362994" cy="1332411"/>
                  <a:chOff x="1184366" y="3380588"/>
                  <a:chExt cx="4362994" cy="1332411"/>
                </a:xfrm>
              </p:grpSpPr>
              <p:sp>
                <p:nvSpPr>
                  <p:cNvPr id="345" name="Rectangle 344"/>
                  <p:cNvSpPr/>
                  <p:nvPr/>
                </p:nvSpPr>
                <p:spPr>
                  <a:xfrm>
                    <a:off x="1184366" y="3380588"/>
                    <a:ext cx="4362994" cy="13324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346" name="Groupe 345"/>
                  <p:cNvGrpSpPr/>
                  <p:nvPr/>
                </p:nvGrpSpPr>
                <p:grpSpPr>
                  <a:xfrm>
                    <a:off x="1287850" y="3394482"/>
                    <a:ext cx="4156026" cy="1304622"/>
                    <a:chOff x="1286694" y="3408159"/>
                    <a:chExt cx="4156026" cy="1304622"/>
                  </a:xfrm>
                </p:grpSpPr>
                <p:grpSp>
                  <p:nvGrpSpPr>
                    <p:cNvPr id="347" name="Groupe 346"/>
                    <p:cNvGrpSpPr/>
                    <p:nvPr/>
                  </p:nvGrpSpPr>
                  <p:grpSpPr>
                    <a:xfrm>
                      <a:off x="128669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47" name="Rectangle 446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48" name="Rectangle 447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49" name="Rectangle 448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50" name="Rectangle 449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51" name="Rectangle 450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52" name="Rectangle 451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53" name="Rectangle 452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54" name="Rectangle 453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48" name="Groupe 347"/>
                    <p:cNvGrpSpPr/>
                    <p:nvPr/>
                  </p:nvGrpSpPr>
                  <p:grpSpPr>
                    <a:xfrm>
                      <a:off x="2023440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39" name="Rectangle 438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41" name="Rectangle 440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42" name="Rectangle 441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44" name="Rectangle 443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45" name="Rectangle 444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49" name="Groupe 348"/>
                    <p:cNvGrpSpPr/>
                    <p:nvPr/>
                  </p:nvGrpSpPr>
                  <p:grpSpPr>
                    <a:xfrm>
                      <a:off x="1655067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32" name="Rectangle 431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33" name="Rectangle 432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35" name="Rectangle 434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36" name="Rectangle 435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38" name="Rectangle 437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50" name="Groupe 349"/>
                    <p:cNvGrpSpPr/>
                    <p:nvPr/>
                  </p:nvGrpSpPr>
                  <p:grpSpPr>
                    <a:xfrm>
                      <a:off x="2391813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23" name="Rectangle 422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24" name="Rectangle 423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26" name="Rectangle 425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27" name="Rectangle 426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28" name="Rectangle 427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51" name="Groupe 350"/>
                    <p:cNvGrpSpPr/>
                    <p:nvPr/>
                  </p:nvGrpSpPr>
                  <p:grpSpPr>
                    <a:xfrm>
                      <a:off x="2760186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16" name="Rectangle 415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17" name="Rectangle 416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19" name="Rectangle 418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20" name="Rectangle 419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21" name="Rectangle 420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22" name="Rectangle 421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52" name="Groupe 351"/>
                    <p:cNvGrpSpPr/>
                    <p:nvPr/>
                  </p:nvGrpSpPr>
                  <p:grpSpPr>
                    <a:xfrm>
                      <a:off x="3128559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07" name="Rectangle 406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08" name="Rectangle 407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10" name="Rectangle 409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11" name="Rectangle 410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13" name="Rectangle 412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14" name="Rectangle 413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53" name="Groupe 352"/>
                    <p:cNvGrpSpPr/>
                    <p:nvPr/>
                  </p:nvGrpSpPr>
                  <p:grpSpPr>
                    <a:xfrm>
                      <a:off x="3496932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99" name="Rectangle 398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54" name="Groupe 353"/>
                    <p:cNvGrpSpPr/>
                    <p:nvPr/>
                  </p:nvGrpSpPr>
                  <p:grpSpPr>
                    <a:xfrm>
                      <a:off x="3865305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97" name="Rectangle 396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98" name="Rectangle 397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55" name="Groupe 354"/>
                    <p:cNvGrpSpPr/>
                    <p:nvPr/>
                  </p:nvGrpSpPr>
                  <p:grpSpPr>
                    <a:xfrm>
                      <a:off x="423367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56" name="Groupe 355"/>
                    <p:cNvGrpSpPr/>
                    <p:nvPr/>
                  </p:nvGrpSpPr>
                  <p:grpSpPr>
                    <a:xfrm>
                      <a:off x="4602051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1" name="Rectangle 380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2" name="Rectangle 381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57" name="Groupe 356"/>
                    <p:cNvGrpSpPr/>
                    <p:nvPr/>
                  </p:nvGrpSpPr>
                  <p:grpSpPr>
                    <a:xfrm>
                      <a:off x="497042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358" name="Groupe 357"/>
                    <p:cNvGrpSpPr/>
                    <p:nvPr/>
                  </p:nvGrpSpPr>
                  <p:grpSpPr>
                    <a:xfrm>
                      <a:off x="533879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</p:grpSp>
          <p:grpSp>
            <p:nvGrpSpPr>
              <p:cNvPr id="8" name="Groupe 7"/>
              <p:cNvGrpSpPr/>
              <p:nvPr/>
            </p:nvGrpSpPr>
            <p:grpSpPr>
              <a:xfrm>
                <a:off x="6091646" y="648742"/>
                <a:ext cx="4362994" cy="4201840"/>
                <a:chOff x="6091646" y="646988"/>
                <a:chExt cx="4362994" cy="4201840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6091646" y="3516417"/>
                  <a:ext cx="4362994" cy="1332411"/>
                  <a:chOff x="1184366" y="3380588"/>
                  <a:chExt cx="4362994" cy="1332411"/>
                </a:xfrm>
              </p:grpSpPr>
              <p:sp>
                <p:nvSpPr>
                  <p:cNvPr id="232" name="Rectangle 231"/>
                  <p:cNvSpPr/>
                  <p:nvPr/>
                </p:nvSpPr>
                <p:spPr>
                  <a:xfrm>
                    <a:off x="1184366" y="3380588"/>
                    <a:ext cx="4362994" cy="1332411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1287850" y="3394482"/>
                    <a:ext cx="4156026" cy="1304622"/>
                    <a:chOff x="1286694" y="3408159"/>
                    <a:chExt cx="4156026" cy="1304622"/>
                  </a:xfrm>
                </p:grpSpPr>
                <p:grpSp>
                  <p:nvGrpSpPr>
                    <p:cNvPr id="234" name="Groupe 233"/>
                    <p:cNvGrpSpPr/>
                    <p:nvPr/>
                  </p:nvGrpSpPr>
                  <p:grpSpPr>
                    <a:xfrm>
                      <a:off x="128669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35" name="Groupe 234"/>
                    <p:cNvGrpSpPr/>
                    <p:nvPr/>
                  </p:nvGrpSpPr>
                  <p:grpSpPr>
                    <a:xfrm>
                      <a:off x="2023440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30" name="Rectangle 329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36" name="Groupe 235"/>
                    <p:cNvGrpSpPr/>
                    <p:nvPr/>
                  </p:nvGrpSpPr>
                  <p:grpSpPr>
                    <a:xfrm>
                      <a:off x="1655067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18" name="Rectangle 317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37" name="Groupe 236"/>
                    <p:cNvGrpSpPr/>
                    <p:nvPr/>
                  </p:nvGrpSpPr>
                  <p:grpSpPr>
                    <a:xfrm>
                      <a:off x="2391813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10" name="Rectangle 309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11" name="Rectangle 310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12" name="Rectangle 311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13" name="Rectangle 312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14" name="Rectangle 313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15" name="Rectangle 314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38" name="Groupe 237"/>
                    <p:cNvGrpSpPr/>
                    <p:nvPr/>
                  </p:nvGrpSpPr>
                  <p:grpSpPr>
                    <a:xfrm>
                      <a:off x="2760186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02" name="Rectangle 301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03" name="Rectangle 302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04" name="Rectangle 303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05" name="Rectangle 304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06" name="Rectangle 305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07" name="Rectangle 306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08" name="Rectangle 307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09" name="Rectangle 308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39" name="Groupe 238"/>
                    <p:cNvGrpSpPr/>
                    <p:nvPr/>
                  </p:nvGrpSpPr>
                  <p:grpSpPr>
                    <a:xfrm>
                      <a:off x="3128559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94" name="Rectangle 293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95" name="Rectangle 294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96" name="Rectangle 295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97" name="Rectangle 296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98" name="Rectangle 297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99" name="Rectangle 298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00" name="Rectangle 299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01" name="Rectangle 300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40" name="Groupe 239"/>
                    <p:cNvGrpSpPr/>
                    <p:nvPr/>
                  </p:nvGrpSpPr>
                  <p:grpSpPr>
                    <a:xfrm>
                      <a:off x="3496932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86" name="Rectangle 285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87" name="Rectangle 286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88" name="Rectangle 287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89" name="Rectangle 288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90" name="Rectangle 289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91" name="Rectangle 290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92" name="Rectangle 291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93" name="Rectangle 292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41" name="Groupe 240"/>
                    <p:cNvGrpSpPr/>
                    <p:nvPr/>
                  </p:nvGrpSpPr>
                  <p:grpSpPr>
                    <a:xfrm>
                      <a:off x="3865305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79" name="Rectangle 278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80" name="Rectangle 279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81" name="Rectangle 280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82" name="Rectangle 281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83" name="Rectangle 282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84" name="Rectangle 283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85" name="Rectangle 284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42" name="Groupe 241"/>
                    <p:cNvGrpSpPr/>
                    <p:nvPr/>
                  </p:nvGrpSpPr>
                  <p:grpSpPr>
                    <a:xfrm>
                      <a:off x="423367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70" name="Rectangle 269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71" name="Rectangle 270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72" name="Rectangle 271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73" name="Rectangle 272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74" name="Rectangle 273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75" name="Rectangle 274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43" name="Groupe 242"/>
                    <p:cNvGrpSpPr/>
                    <p:nvPr/>
                  </p:nvGrpSpPr>
                  <p:grpSpPr>
                    <a:xfrm>
                      <a:off x="4602051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62" name="Rectangle 261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3" name="Rectangle 262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4" name="Rectangle 263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5" name="Rectangle 264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6" name="Rectangle 265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7" name="Rectangle 266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8" name="Rectangle 267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9" name="Rectangle 268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44" name="Groupe 243"/>
                    <p:cNvGrpSpPr/>
                    <p:nvPr/>
                  </p:nvGrpSpPr>
                  <p:grpSpPr>
                    <a:xfrm>
                      <a:off x="497042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54" name="Rectangle 253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6" name="Rectangle 255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7" name="Rectangle 256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8" name="Rectangle 257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9" name="Rectangle 258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0" name="Rectangle 259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1" name="Rectangle 260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45" name="Groupe 244"/>
                    <p:cNvGrpSpPr/>
                    <p:nvPr/>
                  </p:nvGrpSpPr>
                  <p:grpSpPr>
                    <a:xfrm>
                      <a:off x="533879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47" name="Rectangle 246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48" name="Rectangle 247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0" name="Rectangle 249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1" name="Rectangle 250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53" name="Rectangle 252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  <p:grpSp>
              <p:nvGrpSpPr>
                <p:cNvPr id="10" name="Groupe 9"/>
                <p:cNvGrpSpPr/>
                <p:nvPr/>
              </p:nvGrpSpPr>
              <p:grpSpPr>
                <a:xfrm>
                  <a:off x="6091646" y="2081702"/>
                  <a:ext cx="4362994" cy="1332411"/>
                  <a:chOff x="1184366" y="3380588"/>
                  <a:chExt cx="4362994" cy="1332411"/>
                </a:xfrm>
              </p:grpSpPr>
              <p:sp>
                <p:nvSpPr>
                  <p:cNvPr id="122" name="Rectangle 121"/>
                  <p:cNvSpPr/>
                  <p:nvPr/>
                </p:nvSpPr>
                <p:spPr>
                  <a:xfrm>
                    <a:off x="1184366" y="3380588"/>
                    <a:ext cx="4362994" cy="1332411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1287850" y="3394482"/>
                    <a:ext cx="4156026" cy="1304622"/>
                    <a:chOff x="1286694" y="3408159"/>
                    <a:chExt cx="4156026" cy="1304622"/>
                  </a:xfrm>
                </p:grpSpPr>
                <p:grpSp>
                  <p:nvGrpSpPr>
                    <p:cNvPr id="124" name="Groupe 123"/>
                    <p:cNvGrpSpPr/>
                    <p:nvPr/>
                  </p:nvGrpSpPr>
                  <p:grpSpPr>
                    <a:xfrm>
                      <a:off x="128669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24" name="Rectangle 223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28" name="Rectangle 227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29" name="Rectangle 228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30" name="Rectangle 229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31" name="Rectangle 230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25" name="Groupe 124"/>
                    <p:cNvGrpSpPr/>
                    <p:nvPr/>
                  </p:nvGrpSpPr>
                  <p:grpSpPr>
                    <a:xfrm>
                      <a:off x="2023440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19" name="Rectangle 218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22" name="Rectangle 221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23" name="Rectangle 222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26" name="Groupe 125"/>
                    <p:cNvGrpSpPr/>
                    <p:nvPr/>
                  </p:nvGrpSpPr>
                  <p:grpSpPr>
                    <a:xfrm>
                      <a:off x="1655067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27" name="Groupe 126"/>
                    <p:cNvGrpSpPr/>
                    <p:nvPr/>
                  </p:nvGrpSpPr>
                  <p:grpSpPr>
                    <a:xfrm>
                      <a:off x="2391813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28" name="Groupe 127"/>
                    <p:cNvGrpSpPr/>
                    <p:nvPr/>
                  </p:nvGrpSpPr>
                  <p:grpSpPr>
                    <a:xfrm>
                      <a:off x="2760186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29" name="Groupe 128"/>
                    <p:cNvGrpSpPr/>
                    <p:nvPr/>
                  </p:nvGrpSpPr>
                  <p:grpSpPr>
                    <a:xfrm>
                      <a:off x="3128559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30" name="Groupe 129"/>
                    <p:cNvGrpSpPr/>
                    <p:nvPr/>
                  </p:nvGrpSpPr>
                  <p:grpSpPr>
                    <a:xfrm>
                      <a:off x="3496932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31" name="Groupe 130"/>
                    <p:cNvGrpSpPr/>
                    <p:nvPr/>
                  </p:nvGrpSpPr>
                  <p:grpSpPr>
                    <a:xfrm>
                      <a:off x="3865305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32" name="Groupe 131"/>
                    <p:cNvGrpSpPr/>
                    <p:nvPr/>
                  </p:nvGrpSpPr>
                  <p:grpSpPr>
                    <a:xfrm>
                      <a:off x="423367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33" name="Groupe 132"/>
                    <p:cNvGrpSpPr/>
                    <p:nvPr/>
                  </p:nvGrpSpPr>
                  <p:grpSpPr>
                    <a:xfrm>
                      <a:off x="4602051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34" name="Groupe 133"/>
                    <p:cNvGrpSpPr/>
                    <p:nvPr/>
                  </p:nvGrpSpPr>
                  <p:grpSpPr>
                    <a:xfrm>
                      <a:off x="497042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45" name="Rectangle 144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46" name="Rectangle 145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47" name="Rectangle 146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48" name="Rectangle 147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49" name="Rectangle 148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35" name="Groupe 134"/>
                    <p:cNvGrpSpPr/>
                    <p:nvPr/>
                  </p:nvGrpSpPr>
                  <p:grpSpPr>
                    <a:xfrm>
                      <a:off x="533879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136" name="Rectangle 135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37" name="Rectangle 136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38" name="Rectangle 137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41" name="Rectangle 140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42" name="Rectangle 141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  <p:grpSp>
              <p:nvGrpSpPr>
                <p:cNvPr id="11" name="Groupe 10"/>
                <p:cNvGrpSpPr/>
                <p:nvPr/>
              </p:nvGrpSpPr>
              <p:grpSpPr>
                <a:xfrm>
                  <a:off x="6091646" y="646988"/>
                  <a:ext cx="4362994" cy="1332411"/>
                  <a:chOff x="1184366" y="3380588"/>
                  <a:chExt cx="4362994" cy="1332411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1184366" y="3380588"/>
                    <a:ext cx="4362994" cy="1332411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1287850" y="3394482"/>
                    <a:ext cx="4156026" cy="1304622"/>
                    <a:chOff x="1286694" y="3408159"/>
                    <a:chExt cx="4156026" cy="1304622"/>
                  </a:xfrm>
                </p:grpSpPr>
                <p:grpSp>
                  <p:nvGrpSpPr>
                    <p:cNvPr id="14" name="Groupe 13"/>
                    <p:cNvGrpSpPr/>
                    <p:nvPr/>
                  </p:nvGrpSpPr>
                  <p:grpSpPr>
                    <a:xfrm>
                      <a:off x="128669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5" name="Groupe 14"/>
                    <p:cNvGrpSpPr/>
                    <p:nvPr/>
                  </p:nvGrpSpPr>
                  <p:grpSpPr>
                    <a:xfrm>
                      <a:off x="2023440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10" name="Rectangle 109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6" name="Groupe 15"/>
                    <p:cNvGrpSpPr/>
                    <p:nvPr/>
                  </p:nvGrpSpPr>
                  <p:grpSpPr>
                    <a:xfrm>
                      <a:off x="1655067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01" name="Rectangle 100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02" name="Rectangle 101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7" name="Groupe 16"/>
                    <p:cNvGrpSpPr/>
                    <p:nvPr/>
                  </p:nvGrpSpPr>
                  <p:grpSpPr>
                    <a:xfrm>
                      <a:off x="2391813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7" name="Rectangle 96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8" name="Groupe 17"/>
                    <p:cNvGrpSpPr/>
                    <p:nvPr/>
                  </p:nvGrpSpPr>
                  <p:grpSpPr>
                    <a:xfrm>
                      <a:off x="2760186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9" name="Groupe 18"/>
                    <p:cNvGrpSpPr/>
                    <p:nvPr/>
                  </p:nvGrpSpPr>
                  <p:grpSpPr>
                    <a:xfrm>
                      <a:off x="3128559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0" name="Groupe 19"/>
                    <p:cNvGrpSpPr/>
                    <p:nvPr/>
                  </p:nvGrpSpPr>
                  <p:grpSpPr>
                    <a:xfrm>
                      <a:off x="3496932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8" name="Rectangle 67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1" name="Groupe 20"/>
                    <p:cNvGrpSpPr/>
                    <p:nvPr/>
                  </p:nvGrpSpPr>
                  <p:grpSpPr>
                    <a:xfrm>
                      <a:off x="3865305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2" name="Groupe 21"/>
                    <p:cNvGrpSpPr/>
                    <p:nvPr/>
                  </p:nvGrpSpPr>
                  <p:grpSpPr>
                    <a:xfrm>
                      <a:off x="423367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3" name="Groupe 22"/>
                    <p:cNvGrpSpPr/>
                    <p:nvPr/>
                  </p:nvGrpSpPr>
                  <p:grpSpPr>
                    <a:xfrm>
                      <a:off x="4602051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4" name="Groupe 23"/>
                    <p:cNvGrpSpPr/>
                    <p:nvPr/>
                  </p:nvGrpSpPr>
                  <p:grpSpPr>
                    <a:xfrm>
                      <a:off x="4970424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25" name="Groupe 24"/>
                    <p:cNvGrpSpPr/>
                    <p:nvPr/>
                  </p:nvGrpSpPr>
                  <p:grpSpPr>
                    <a:xfrm>
                      <a:off x="5338798" y="3408159"/>
                      <a:ext cx="103922" cy="1304622"/>
                      <a:chOff x="1287419" y="3430595"/>
                      <a:chExt cx="103922" cy="1304622"/>
                    </a:xfrm>
                  </p:grpSpPr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287419" y="343059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7" name="Rectangle 26"/>
                      <p:cNvSpPr/>
                      <p:nvPr/>
                    </p:nvSpPr>
                    <p:spPr>
                      <a:xfrm>
                        <a:off x="1287419" y="360521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1287419" y="377983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287419" y="3954449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287419" y="4129067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287419" y="4303685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1287419" y="4478303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287419" y="4652921"/>
                        <a:ext cx="103922" cy="8229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</p:grpSp>
        </p:grpSp>
      </p:grpSp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2582566" y="99500"/>
            <a:ext cx="1088508" cy="390210"/>
          </a:xfrm>
        </p:spPr>
        <p:txBody>
          <a:bodyPr>
            <a:noAutofit/>
          </a:bodyPr>
          <a:lstStyle/>
          <a:p>
            <a:r>
              <a:rPr lang="fr-FR" sz="1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fr-FR" sz="1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4589607" y="99500"/>
            <a:ext cx="1669742" cy="39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 err="1" smtClean="0">
                <a:solidFill>
                  <a:schemeClr val="accent4"/>
                </a:solidFill>
              </a:rPr>
              <a:t>Stressed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678" name="Image 67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18" y="2833402"/>
            <a:ext cx="2555875" cy="1917065"/>
          </a:xfrm>
          <a:prstGeom prst="rect">
            <a:avLst/>
          </a:prstGeom>
        </p:spPr>
      </p:pic>
      <p:pic>
        <p:nvPicPr>
          <p:cNvPr id="679" name="Image 67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84" y="2838164"/>
            <a:ext cx="1430655" cy="1907540"/>
          </a:xfrm>
          <a:prstGeom prst="rect">
            <a:avLst/>
          </a:prstGeom>
        </p:spPr>
      </p:pic>
      <p:grpSp>
        <p:nvGrpSpPr>
          <p:cNvPr id="699" name="Groupe 698"/>
          <p:cNvGrpSpPr/>
          <p:nvPr/>
        </p:nvGrpSpPr>
        <p:grpSpPr>
          <a:xfrm>
            <a:off x="3657415" y="5122503"/>
            <a:ext cx="2518895" cy="686891"/>
            <a:chOff x="1898118" y="5636139"/>
            <a:chExt cx="2518895" cy="686891"/>
          </a:xfrm>
        </p:grpSpPr>
        <p:grpSp>
          <p:nvGrpSpPr>
            <p:cNvPr id="682" name="Groupe 681"/>
            <p:cNvGrpSpPr/>
            <p:nvPr/>
          </p:nvGrpSpPr>
          <p:grpSpPr>
            <a:xfrm>
              <a:off x="1898118" y="5636139"/>
              <a:ext cx="787170" cy="686891"/>
              <a:chOff x="1071154" y="2063929"/>
              <a:chExt cx="1306286" cy="1227909"/>
            </a:xfrm>
          </p:grpSpPr>
          <p:sp>
            <p:nvSpPr>
              <p:cNvPr id="685" name="Ellipse 684"/>
              <p:cNvSpPr/>
              <p:nvPr/>
            </p:nvSpPr>
            <p:spPr>
              <a:xfrm>
                <a:off x="1071154" y="2063929"/>
                <a:ext cx="1306286" cy="1227909"/>
              </a:xfrm>
              <a:prstGeom prst="ellipse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6" name="Ellipse 685"/>
              <p:cNvSpPr/>
              <p:nvPr/>
            </p:nvSpPr>
            <p:spPr>
              <a:xfrm>
                <a:off x="1632856" y="296960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7" name="Ellipse 686"/>
              <p:cNvSpPr/>
              <p:nvPr/>
            </p:nvSpPr>
            <p:spPr>
              <a:xfrm>
                <a:off x="1306285" y="2342602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8" name="Ellipse 687"/>
              <p:cNvSpPr/>
              <p:nvPr/>
            </p:nvSpPr>
            <p:spPr>
              <a:xfrm>
                <a:off x="1981198" y="2342602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9" name="Ellipse 688"/>
              <p:cNvSpPr/>
              <p:nvPr/>
            </p:nvSpPr>
            <p:spPr>
              <a:xfrm>
                <a:off x="1632856" y="2168430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0" name="Ellipse 689"/>
              <p:cNvSpPr/>
              <p:nvPr/>
            </p:nvSpPr>
            <p:spPr>
              <a:xfrm>
                <a:off x="1981198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1" name="Ellipse 690"/>
              <p:cNvSpPr/>
              <p:nvPr/>
            </p:nvSpPr>
            <p:spPr>
              <a:xfrm>
                <a:off x="1306285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83" name="ZoneTexte 682"/>
            <p:cNvSpPr txBox="1"/>
            <p:nvPr/>
          </p:nvSpPr>
          <p:spPr>
            <a:xfrm>
              <a:off x="2738922" y="5777027"/>
              <a:ext cx="167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Monoculture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0" name="Groupe 699"/>
          <p:cNvGrpSpPr/>
          <p:nvPr/>
        </p:nvGrpSpPr>
        <p:grpSpPr>
          <a:xfrm>
            <a:off x="3657415" y="5965275"/>
            <a:ext cx="2040877" cy="686891"/>
            <a:chOff x="4713513" y="5641004"/>
            <a:chExt cx="2040877" cy="686891"/>
          </a:xfrm>
        </p:grpSpPr>
        <p:grpSp>
          <p:nvGrpSpPr>
            <p:cNvPr id="681" name="Groupe 680"/>
            <p:cNvGrpSpPr/>
            <p:nvPr/>
          </p:nvGrpSpPr>
          <p:grpSpPr>
            <a:xfrm>
              <a:off x="4713513" y="5641004"/>
              <a:ext cx="787170" cy="686891"/>
              <a:chOff x="1071154" y="2063929"/>
              <a:chExt cx="1306286" cy="1227909"/>
            </a:xfrm>
          </p:grpSpPr>
          <p:sp>
            <p:nvSpPr>
              <p:cNvPr id="692" name="Ellipse 691"/>
              <p:cNvSpPr/>
              <p:nvPr/>
            </p:nvSpPr>
            <p:spPr>
              <a:xfrm>
                <a:off x="1071154" y="2063929"/>
                <a:ext cx="1306286" cy="1227909"/>
              </a:xfrm>
              <a:prstGeom prst="ellipse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3" name="Ellipse 692"/>
              <p:cNvSpPr/>
              <p:nvPr/>
            </p:nvSpPr>
            <p:spPr>
              <a:xfrm>
                <a:off x="1632856" y="2969608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4" name="Ellipse 693"/>
              <p:cNvSpPr/>
              <p:nvPr/>
            </p:nvSpPr>
            <p:spPr>
              <a:xfrm>
                <a:off x="1306285" y="2342602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5" name="Ellipse 694"/>
              <p:cNvSpPr/>
              <p:nvPr/>
            </p:nvSpPr>
            <p:spPr>
              <a:xfrm>
                <a:off x="1981198" y="2342602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6" name="Ellipse 695"/>
              <p:cNvSpPr/>
              <p:nvPr/>
            </p:nvSpPr>
            <p:spPr>
              <a:xfrm>
                <a:off x="1632856" y="2168430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7" name="Ellipse 696"/>
              <p:cNvSpPr/>
              <p:nvPr/>
            </p:nvSpPr>
            <p:spPr>
              <a:xfrm>
                <a:off x="1981198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8" name="Ellipse 697"/>
              <p:cNvSpPr/>
              <p:nvPr/>
            </p:nvSpPr>
            <p:spPr>
              <a:xfrm>
                <a:off x="1306285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84" name="ZoneTexte 683"/>
            <p:cNvSpPr txBox="1"/>
            <p:nvPr/>
          </p:nvSpPr>
          <p:spPr>
            <a:xfrm>
              <a:off x="5587271" y="5792028"/>
              <a:ext cx="1167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fr-F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Mixture</a:t>
              </a:r>
              <a:endParaRPr lang="fr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1" name="ZoneTexte 700"/>
          <p:cNvSpPr txBox="1"/>
          <p:nvPr/>
        </p:nvSpPr>
        <p:spPr>
          <a:xfrm>
            <a:off x="1796247" y="70866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" name="ZoneTexte 701"/>
          <p:cNvSpPr txBox="1"/>
          <p:nvPr/>
        </p:nvSpPr>
        <p:spPr>
          <a:xfrm>
            <a:off x="1796247" y="2501827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3" name="ZoneTexte 702"/>
          <p:cNvSpPr txBox="1"/>
          <p:nvPr/>
        </p:nvSpPr>
        <p:spPr>
          <a:xfrm>
            <a:off x="5050478" y="2501827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4" name="ZoneTexte 703"/>
          <p:cNvSpPr txBox="1"/>
          <p:nvPr/>
        </p:nvSpPr>
        <p:spPr>
          <a:xfrm>
            <a:off x="3294900" y="4895994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fr-F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23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18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Montazeaud</dc:creator>
  <cp:lastModifiedBy>Germain Montazeaud</cp:lastModifiedBy>
  <cp:revision>3</cp:revision>
  <dcterms:created xsi:type="dcterms:W3CDTF">2024-03-04T15:31:48Z</dcterms:created>
  <dcterms:modified xsi:type="dcterms:W3CDTF">2024-03-04T16:34:30Z</dcterms:modified>
</cp:coreProperties>
</file>