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3641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125" d="100"/>
          <a:sy n="125" d="100"/>
        </p:scale>
        <p:origin x="2802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1178222"/>
            <a:ext cx="4559539" cy="2506427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3781306"/>
            <a:ext cx="4023122" cy="173816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383297"/>
            <a:ext cx="1156648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383297"/>
            <a:ext cx="3402891" cy="610108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3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1794831"/>
            <a:ext cx="4626591" cy="2994714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4817876"/>
            <a:ext cx="4626591" cy="1574849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4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1916484"/>
            <a:ext cx="2279769" cy="45678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1916484"/>
            <a:ext cx="2279769" cy="45678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383299"/>
            <a:ext cx="4626591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1764832"/>
            <a:ext cx="2269292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2629749"/>
            <a:ext cx="2269292" cy="38679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1764832"/>
            <a:ext cx="2280468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2629749"/>
            <a:ext cx="2280468" cy="38679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9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1036570"/>
            <a:ext cx="2715608" cy="5116178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9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1036570"/>
            <a:ext cx="2715608" cy="5116178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383299"/>
            <a:ext cx="462659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1916484"/>
            <a:ext cx="462659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6672698"/>
            <a:ext cx="181040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373547" y="20150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671782" y="20150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 err="1">
                <a:solidFill>
                  <a:srgbClr val="FF0000"/>
                </a:solidFill>
              </a:rPr>
              <a:t>Stressed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716" name="Groupe 715"/>
          <p:cNvGrpSpPr/>
          <p:nvPr/>
        </p:nvGrpSpPr>
        <p:grpSpPr>
          <a:xfrm>
            <a:off x="223419" y="2770648"/>
            <a:ext cx="4806492" cy="4378939"/>
            <a:chOff x="1118066" y="2950825"/>
            <a:chExt cx="4806492" cy="4378939"/>
          </a:xfrm>
        </p:grpSpPr>
        <p:pic>
          <p:nvPicPr>
            <p:cNvPr id="678" name="Image 677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237" y="3282400"/>
              <a:ext cx="2555875" cy="1917065"/>
            </a:xfrm>
            <a:prstGeom prst="rect">
              <a:avLst/>
            </a:prstGeom>
          </p:spPr>
        </p:pic>
        <p:pic>
          <p:nvPicPr>
            <p:cNvPr id="679" name="Image 67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903" y="3287162"/>
              <a:ext cx="1430655" cy="1907540"/>
            </a:xfrm>
            <a:prstGeom prst="rect">
              <a:avLst/>
            </a:prstGeom>
          </p:spPr>
        </p:pic>
        <p:grpSp>
          <p:nvGrpSpPr>
            <p:cNvPr id="699" name="Groupe 698"/>
            <p:cNvGrpSpPr/>
            <p:nvPr/>
          </p:nvGrpSpPr>
          <p:grpSpPr>
            <a:xfrm>
              <a:off x="2979234" y="5800101"/>
              <a:ext cx="2518895" cy="686891"/>
              <a:chOff x="1898118" y="5636139"/>
              <a:chExt cx="2518895" cy="686891"/>
            </a:xfrm>
          </p:grpSpPr>
          <p:grpSp>
            <p:nvGrpSpPr>
              <p:cNvPr id="682" name="Groupe 681"/>
              <p:cNvGrpSpPr/>
              <p:nvPr/>
            </p:nvGrpSpPr>
            <p:grpSpPr>
              <a:xfrm>
                <a:off x="1898118" y="5636139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85" name="Ellipse 684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3" name="ZoneTexte 682"/>
              <p:cNvSpPr txBox="1"/>
              <p:nvPr/>
            </p:nvSpPr>
            <p:spPr>
              <a:xfrm>
                <a:off x="2738922" y="5777027"/>
                <a:ext cx="1678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pure stand</a:t>
                </a:r>
              </a:p>
            </p:txBody>
          </p:sp>
        </p:grpSp>
        <p:grpSp>
          <p:nvGrpSpPr>
            <p:cNvPr id="700" name="Groupe 699"/>
            <p:cNvGrpSpPr/>
            <p:nvPr/>
          </p:nvGrpSpPr>
          <p:grpSpPr>
            <a:xfrm>
              <a:off x="2979234" y="6642873"/>
              <a:ext cx="2392311" cy="686891"/>
              <a:chOff x="4713513" y="5641004"/>
              <a:chExt cx="2392311" cy="686891"/>
            </a:xfrm>
          </p:grpSpPr>
          <p:grpSp>
            <p:nvGrpSpPr>
              <p:cNvPr id="681" name="Groupe 680"/>
              <p:cNvGrpSpPr/>
              <p:nvPr/>
            </p:nvGrpSpPr>
            <p:grpSpPr>
              <a:xfrm>
                <a:off x="4713513" y="5641004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92" name="Ellipse 691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Ellipse 695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4" name="ZoneTexte 683"/>
              <p:cNvSpPr txBox="1"/>
              <p:nvPr/>
            </p:nvSpPr>
            <p:spPr>
              <a:xfrm>
                <a:off x="5554317" y="5792028"/>
                <a:ext cx="1551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mixed stand</a:t>
                </a:r>
              </a:p>
            </p:txBody>
          </p:sp>
        </p:grpSp>
        <p:sp>
          <p:nvSpPr>
            <p:cNvPr id="702" name="ZoneTexte 701"/>
            <p:cNvSpPr txBox="1"/>
            <p:nvPr/>
          </p:nvSpPr>
          <p:spPr>
            <a:xfrm>
              <a:off x="1118066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703" name="ZoneTexte 702"/>
            <p:cNvSpPr txBox="1"/>
            <p:nvPr/>
          </p:nvSpPr>
          <p:spPr>
            <a:xfrm>
              <a:off x="4372297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704" name="ZoneTexte 703"/>
            <p:cNvSpPr txBox="1"/>
            <p:nvPr/>
          </p:nvSpPr>
          <p:spPr>
            <a:xfrm>
              <a:off x="2616719" y="5573592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</p:grpSp>
      <p:grpSp>
        <p:nvGrpSpPr>
          <p:cNvPr id="717" name="Groupe 716"/>
          <p:cNvGrpSpPr/>
          <p:nvPr/>
        </p:nvGrpSpPr>
        <p:grpSpPr>
          <a:xfrm>
            <a:off x="-38153" y="-58249"/>
            <a:ext cx="5329641" cy="2700278"/>
            <a:chOff x="818835" y="121932"/>
            <a:chExt cx="5329641" cy="2700278"/>
          </a:xfrm>
        </p:grpSpPr>
        <p:sp>
          <p:nvSpPr>
            <p:cNvPr id="701" name="ZoneTexte 700"/>
            <p:cNvSpPr txBox="1"/>
            <p:nvPr/>
          </p:nvSpPr>
          <p:spPr>
            <a:xfrm>
              <a:off x="818835" y="121932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grpSp>
          <p:nvGrpSpPr>
            <p:cNvPr id="715" name="Groupe 714"/>
            <p:cNvGrpSpPr/>
            <p:nvPr/>
          </p:nvGrpSpPr>
          <p:grpSpPr>
            <a:xfrm>
              <a:off x="972758" y="645402"/>
              <a:ext cx="5175718" cy="2176808"/>
              <a:chOff x="977829" y="971549"/>
              <a:chExt cx="5175718" cy="2176808"/>
            </a:xfrm>
          </p:grpSpPr>
          <p:grpSp>
            <p:nvGrpSpPr>
              <p:cNvPr id="711" name="Groupe 710"/>
              <p:cNvGrpSpPr/>
              <p:nvPr/>
            </p:nvGrpSpPr>
            <p:grpSpPr>
              <a:xfrm>
                <a:off x="1123005" y="971549"/>
                <a:ext cx="5030542" cy="2176808"/>
                <a:chOff x="1440582" y="368025"/>
                <a:chExt cx="5030542" cy="217680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582" y="368025"/>
                  <a:ext cx="5030542" cy="21768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10" name="Groupe 709"/>
                <p:cNvGrpSpPr/>
                <p:nvPr/>
              </p:nvGrpSpPr>
              <p:grpSpPr>
                <a:xfrm>
                  <a:off x="1440582" y="368051"/>
                  <a:ext cx="5030542" cy="2176782"/>
                  <a:chOff x="1440582" y="368051"/>
                  <a:chExt cx="5030542" cy="2176782"/>
                </a:xfrm>
              </p:grpSpPr>
              <p:grpSp>
                <p:nvGrpSpPr>
                  <p:cNvPr id="709" name="Groupe 708"/>
                  <p:cNvGrpSpPr/>
                  <p:nvPr/>
                </p:nvGrpSpPr>
                <p:grpSpPr>
                  <a:xfrm>
                    <a:off x="2127311" y="444562"/>
                    <a:ext cx="1977635" cy="2042366"/>
                    <a:chOff x="2127311" y="444562"/>
                    <a:chExt cx="1977635" cy="2042366"/>
                  </a:xfrm>
                </p:grpSpPr>
                <p:grpSp>
                  <p:nvGrpSpPr>
                    <p:cNvPr id="342" name="Groupe 341"/>
                    <p:cNvGrpSpPr/>
                    <p:nvPr/>
                  </p:nvGrpSpPr>
                  <p:grpSpPr>
                    <a:xfrm>
                      <a:off x="2127311" y="1912929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565" name="Rectangle 56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566" name="Groupe 56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567" name="Groupe 56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67" name="Rectangle 66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8" name="Rectangle 66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9" name="Rectangle 66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0" name="Rectangle 66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1" name="Rectangle 67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2" name="Rectangle 67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3" name="Rectangle 67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4" name="Rectangle 67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68" name="Groupe 56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59" name="Rectangle 65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0" name="Rectangle 65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1" name="Rectangle 66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2" name="Rectangle 66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3" name="Rectangle 66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4" name="Rectangle 66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5" name="Rectangle 66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6" name="Rectangle 66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69" name="Groupe 56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51" name="Rectangle 65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2" name="Rectangle 65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3" name="Rectangle 65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4" name="Rectangle 65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5" name="Rectangle 65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6" name="Rectangle 65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7" name="Rectangle 65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8" name="Rectangle 65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0" name="Groupe 56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43" name="Rectangle 64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4" name="Rectangle 64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5" name="Rectangle 64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6" name="Rectangle 64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7" name="Rectangle 64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8" name="Rectangle 64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9" name="Rectangle 64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0" name="Rectangle 64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1" name="Groupe 57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35" name="Rectangle 63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6" name="Rectangle 63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7" name="Rectangle 63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8" name="Rectangle 63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9" name="Rectangle 63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0" name="Rectangle 63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1" name="Rectangle 64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2" name="Rectangle 64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2" name="Groupe 57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27" name="Rectangle 62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8" name="Rectangle 62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9" name="Rectangle 62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0" name="Rectangle 62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1" name="Rectangle 63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2" name="Rectangle 63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3" name="Rectangle 63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4" name="Rectangle 63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3" name="Groupe 57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19" name="Rectangle 61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0" name="Rectangle 61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1" name="Rectangle 62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2" name="Rectangle 62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3" name="Rectangle 62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4" name="Rectangle 62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5" name="Rectangle 62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6" name="Rectangle 62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4" name="Groupe 57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11" name="Rectangle 61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2" name="Rectangle 61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3" name="Rectangle 61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4" name="Rectangle 61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5" name="Rectangle 61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6" name="Rectangle 61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7" name="Rectangle 61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8" name="Rectangle 61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5" name="Groupe 57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03" name="Rectangle 60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4" name="Rectangle 60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5" name="Rectangle 60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6" name="Rectangle 60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7" name="Rectangle 60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8" name="Rectangle 60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9" name="Rectangle 60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0" name="Rectangle 60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6" name="Groupe 57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95" name="Rectangle 59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6" name="Rectangle 59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7" name="Rectangle 59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8" name="Rectangle 59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9" name="Rectangle 59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0" name="Rectangle 59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1" name="Rectangle 60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2" name="Rectangle 60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7" name="Groupe 57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87" name="Rectangle 58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8" name="Rectangle 58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9" name="Rectangle 58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0" name="Rectangle 58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1" name="Rectangle 59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2" name="Rectangle 59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3" name="Rectangle 59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4" name="Rectangle 59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8" name="Groupe 57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79" name="Rectangle 57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0" name="Rectangle 57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1" name="Rectangle 58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2" name="Rectangle 58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3" name="Rectangle 58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4" name="Rectangle 58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5" name="Rectangle 58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6" name="Rectangle 58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43" name="Groupe 342"/>
                    <p:cNvGrpSpPr/>
                    <p:nvPr/>
                  </p:nvGrpSpPr>
                  <p:grpSpPr>
                    <a:xfrm>
                      <a:off x="2127311" y="1178746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456" name="Groupe 45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457" name="Groupe 45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57" name="Rectangle 55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8" name="Rectangle 55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9" name="Rectangle 55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0" name="Rectangle 55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1" name="Rectangle 56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2" name="Rectangle 56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3" name="Rectangle 56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4" name="Rectangle 56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58" name="Groupe 45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49" name="Rectangle 54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0" name="Rectangle 54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1" name="Rectangle 55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2" name="Rectangle 55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3" name="Rectangle 55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4" name="Rectangle 55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5" name="Rectangle 55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6" name="Rectangle 55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59" name="Groupe 45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41" name="Rectangle 54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2" name="Rectangle 54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3" name="Rectangle 54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4" name="Rectangle 54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5" name="Rectangle 54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6" name="Rectangle 54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7" name="Rectangle 54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8" name="Rectangle 54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0" name="Groupe 45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33" name="Rectangle 53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4" name="Rectangle 53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5" name="Rectangle 53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6" name="Rectangle 53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7" name="Rectangle 53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8" name="Rectangle 53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9" name="Rectangle 53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0" name="Rectangle 53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1" name="Groupe 46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25" name="Rectangle 52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6" name="Rectangle 52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7" name="Rectangle 52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8" name="Rectangle 52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9" name="Rectangle 52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0" name="Rectangle 52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1" name="Rectangle 53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2" name="Rectangle 53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2" name="Groupe 46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17" name="Rectangle 51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8" name="Rectangle 51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9" name="Rectangle 51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0" name="Rectangle 51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1" name="Rectangle 52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2" name="Rectangle 52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3" name="Rectangle 52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4" name="Rectangle 52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3" name="Groupe 46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9" name="Rectangle 50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0" name="Rectangle 50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1" name="Rectangle 51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2" name="Rectangle 51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3" name="Rectangle 51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4" name="Rectangle 51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5" name="Rectangle 51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6" name="Rectangle 51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4" name="Groupe 46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1" name="Rectangle 50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2" name="Rectangle 50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3" name="Rectangle 50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4" name="Rectangle 50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5" name="Rectangle 50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6" name="Rectangle 50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7" name="Rectangle 50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8" name="Rectangle 50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5" name="Groupe 46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93" name="Rectangle 49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4" name="Rectangle 49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5" name="Rectangle 49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6" name="Rectangle 49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7" name="Rectangle 49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8" name="Rectangle 49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9" name="Rectangle 49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0" name="Rectangle 49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6" name="Groupe 46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85" name="Rectangle 48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6" name="Rectangle 48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7" name="Rectangle 48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8" name="Rectangle 48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9" name="Rectangle 48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0" name="Rectangle 48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1" name="Rectangle 49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2" name="Rectangle 49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7" name="Groupe 46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77" name="Rectangle 47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8" name="Rectangle 47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9" name="Rectangle 47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0" name="Rectangle 47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1" name="Rectangle 48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2" name="Rectangle 48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3" name="Rectangle 48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4" name="Rectangle 48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8" name="Groupe 46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69" name="Rectangle 46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0" name="Rectangle 46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1" name="Rectangle 47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2" name="Rectangle 47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3" name="Rectangle 47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4" name="Rectangle 47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5" name="Rectangle 47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6" name="Rectangle 47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44" name="Groupe 343"/>
                    <p:cNvGrpSpPr/>
                    <p:nvPr/>
                  </p:nvGrpSpPr>
                  <p:grpSpPr>
                    <a:xfrm>
                      <a:off x="2127311" y="444562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346" name="Groupe 34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347" name="Groupe 34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47" name="Rectangle 44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8" name="Rectangle 44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9" name="Rectangle 44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0" name="Rectangle 44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1" name="Rectangle 45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2" name="Rectangle 45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3" name="Rectangle 45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4" name="Rectangle 45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48" name="Groupe 34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39" name="Rectangle 43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0" name="Rectangle 43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1" name="Rectangle 44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2" name="Rectangle 44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3" name="Rectangle 44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4" name="Rectangle 44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5" name="Rectangle 44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6" name="Rectangle 44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49" name="Groupe 34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31" name="Rectangle 43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2" name="Rectangle 43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3" name="Rectangle 43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4" name="Rectangle 43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5" name="Rectangle 43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6" name="Rectangle 43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7" name="Rectangle 43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8" name="Rectangle 43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0" name="Groupe 34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23" name="Rectangle 42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4" name="Rectangle 42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5" name="Rectangle 42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6" name="Rectangle 42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7" name="Rectangle 42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8" name="Rectangle 42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9" name="Rectangle 42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0" name="Rectangle 42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1" name="Groupe 35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15" name="Rectangle 41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6" name="Rectangle 41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7" name="Rectangle 41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8" name="Rectangle 41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9" name="Rectangle 41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0" name="Rectangle 41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1" name="Rectangle 42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2" name="Rectangle 42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2" name="Groupe 35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07" name="Rectangle 40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8" name="Rectangle 40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9" name="Rectangle 40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0" name="Rectangle 40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1" name="Rectangle 41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2" name="Rectangle 41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3" name="Rectangle 41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4" name="Rectangle 41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3" name="Groupe 35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99" name="Rectangle 39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0" name="Rectangle 39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1" name="Rectangle 40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2" name="Rectangle 40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3" name="Rectangle 40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4" name="Rectangle 40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5" name="Rectangle 40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6" name="Rectangle 40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4" name="Groupe 35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91" name="Rectangle 39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2" name="Rectangle 39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3" name="Rectangle 39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4" name="Rectangle 39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5" name="Rectangle 39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6" name="Rectangle 39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7" name="Rectangle 39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8" name="Rectangle 39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5" name="Groupe 35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83" name="Rectangle 38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4" name="Rectangle 38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5" name="Rectangle 38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6" name="Rectangle 38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7" name="Rectangle 38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8" name="Rectangle 38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9" name="Rectangle 38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0" name="Rectangle 38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6" name="Groupe 35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75" name="Rectangle 37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6" name="Rectangle 37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7" name="Rectangle 37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8" name="Rectangle 37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9" name="Rectangle 37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0" name="Rectangle 37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1" name="Rectangle 38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2" name="Rectangle 38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7" name="Groupe 35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67" name="Rectangle 36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8" name="Rectangle 36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9" name="Rectangle 36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0" name="Rectangle 36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1" name="Rectangle 37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2" name="Rectangle 37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3" name="Rectangle 37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4" name="Rectangle 37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8" name="Groupe 35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59" name="Rectangle 35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0" name="Rectangle 35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1" name="Rectangle 36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2" name="Rectangle 36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3" name="Rectangle 36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4" name="Rectangle 36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5" name="Rectangle 36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6" name="Rectangle 36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708" name="Groupe 707"/>
                  <p:cNvGrpSpPr/>
                  <p:nvPr/>
                </p:nvGrpSpPr>
                <p:grpSpPr>
                  <a:xfrm>
                    <a:off x="4426657" y="444562"/>
                    <a:ext cx="1977635" cy="2042366"/>
                    <a:chOff x="4426657" y="444562"/>
                    <a:chExt cx="1977635" cy="2042366"/>
                  </a:xfrm>
                </p:grpSpPr>
                <p:grpSp>
                  <p:nvGrpSpPr>
                    <p:cNvPr id="9" name="Groupe 8"/>
                    <p:cNvGrpSpPr/>
                    <p:nvPr/>
                  </p:nvGrpSpPr>
                  <p:grpSpPr>
                    <a:xfrm>
                      <a:off x="4426657" y="1912929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233" name="Groupe 23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234" name="Groupe 23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34" name="Rectangle 33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5" name="Rectangle 33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6" name="Rectangle 33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7" name="Rectangle 33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8" name="Rectangle 33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9" name="Rectangle 33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40" name="Rectangle 33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41" name="Rectangle 34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5" name="Groupe 23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26" name="Rectangle 32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2" name="Rectangle 33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3" name="Rectangle 33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6" name="Groupe 23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18" name="Rectangle 31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9" name="Rectangle 31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0" name="Rectangle 31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1" name="Rectangle 32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2" name="Rectangle 32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3" name="Rectangle 32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4" name="Rectangle 32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5" name="Rectangle 32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7" name="Groupe 23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10" name="Rectangle 30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1" name="Rectangle 31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2" name="Rectangle 31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3" name="Rectangle 31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4" name="Rectangle 31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5" name="Rectangle 31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6" name="Rectangle 31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7" name="Rectangle 31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8" name="Groupe 23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02" name="Rectangle 30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3" name="Rectangle 30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4" name="Rectangle 30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5" name="Rectangle 30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6" name="Rectangle 30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7" name="Rectangle 30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8" name="Rectangle 30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9" name="Rectangle 30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9" name="Groupe 23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94" name="Rectangle 29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5" name="Rectangle 29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6" name="Rectangle 29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7" name="Rectangle 29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8" name="Rectangle 29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9" name="Rectangle 29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0" name="Rectangle 29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1" name="Rectangle 30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0" name="Groupe 23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86" name="Rectangle 28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7" name="Rectangle 28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8" name="Rectangle 28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9" name="Rectangle 28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0" name="Rectangle 28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1" name="Rectangle 29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2" name="Rectangle 29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3" name="Rectangle 29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1" name="Groupe 24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78" name="Rectangle 27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9" name="Rectangle 27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0" name="Rectangle 27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1" name="Rectangle 28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2" name="Rectangle 28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3" name="Rectangle 28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4" name="Rectangle 28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5" name="Rectangle 28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2" name="Groupe 24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70" name="Rectangle 26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1" name="Rectangle 27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2" name="Rectangle 27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3" name="Rectangle 27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4" name="Rectangle 27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5" name="Rectangle 27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6" name="Rectangle 27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7" name="Rectangle 27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3" name="Groupe 24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62" name="Rectangle 26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3" name="Rectangle 26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4" name="Rectangle 26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5" name="Rectangle 26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6" name="Rectangle 26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7" name="Rectangle 26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8" name="Rectangle 26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9" name="Rectangle 26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4" name="Groupe 24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54" name="Rectangle 25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5" name="Rectangle 25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7" name="Rectangle 25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8" name="Rectangle 25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9" name="Rectangle 25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0" name="Rectangle 25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1" name="Rectangle 26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5" name="Groupe 24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46" name="Rectangle 24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7" name="Rectangle 24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8" name="Rectangle 24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9" name="Rectangle 24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0" name="Rectangle 24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1" name="Rectangle 25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2" name="Rectangle 25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3" name="Rectangle 25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" name="Groupe 9"/>
                    <p:cNvGrpSpPr/>
                    <p:nvPr/>
                  </p:nvGrpSpPr>
                  <p:grpSpPr>
                    <a:xfrm>
                      <a:off x="4426657" y="1178746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23" name="Groupe 12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124" name="Groupe 12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24" name="Rectangle 22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5" name="Rectangle 22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6" name="Rectangle 22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7" name="Rectangle 22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8" name="Rectangle 22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9" name="Rectangle 22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30" name="Rectangle 22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31" name="Rectangle 23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5" name="Groupe 12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1" name="Rectangle 22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2" name="Rectangle 22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3" name="Rectangle 22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6" name="Groupe 12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08" name="Rectangle 20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9" name="Rectangle 20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0" name="Rectangle 20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1" name="Rectangle 21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2" name="Rectangle 21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3" name="Rectangle 21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4" name="Rectangle 21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5" name="Rectangle 21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7" name="Groupe 12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00" name="Rectangle 19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1" name="Rectangle 20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2" name="Rectangle 20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3" name="Rectangle 20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4" name="Rectangle 20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5" name="Rectangle 20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6" name="Rectangle 20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7" name="Rectangle 20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8" name="Groupe 12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92" name="Rectangle 19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3" name="Rectangle 19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4" name="Rectangle 19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6" name="Rectangle 19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8" name="Rectangle 19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9" name="Rectangle 19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9" name="Groupe 12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84" name="Rectangle 18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5" name="Rectangle 18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6" name="Rectangle 18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7" name="Rectangle 18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8" name="Rectangle 18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9" name="Rectangle 18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0" name="Rectangle 18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1" name="Rectangle 19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0" name="Groupe 12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76" name="Rectangle 17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7" name="Rectangle 17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8" name="Rectangle 17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9" name="Rectangle 17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0" name="Rectangle 17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1" name="Rectangle 18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2" name="Rectangle 18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3" name="Rectangle 18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1" name="Groupe 13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68" name="Rectangle 16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9" name="Rectangle 16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0" name="Rectangle 16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1" name="Rectangle 17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2" name="Rectangle 17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3" name="Rectangle 17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4" name="Rectangle 17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5" name="Rectangle 17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2" name="Groupe 13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60" name="Rectangle 15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1" name="Rectangle 16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2" name="Rectangle 16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3" name="Rectangle 16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4" name="Rectangle 16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5" name="Rectangle 16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6" name="Rectangle 16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7" name="Rectangle 16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3" name="Groupe 13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52" name="Rectangle 15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3" name="Rectangle 15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4" name="Rectangle 15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5" name="Rectangle 15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6" name="Rectangle 15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7" name="Rectangle 15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8" name="Rectangle 15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4" name="Groupe 13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44" name="Rectangle 14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5" name="Rectangle 14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6" name="Rectangle 14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7" name="Rectangle 14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8" name="Rectangle 14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9" name="Rectangle 14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0" name="Rectangle 14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1" name="Rectangle 15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5" name="Groupe 13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36" name="Rectangle 13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7" name="Rectangle 13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8" name="Rectangle 13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9" name="Rectangle 13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0" name="Rectangle 13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1" name="Rectangle 14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2" name="Rectangle 14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3" name="Rectangle 14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4426657" y="444562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3" name="Groupe 1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14" name="Groupe 1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14" name="Rectangle 11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5" name="Rectangle 11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6" name="Rectangle 11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7" name="Rectangle 11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8" name="Rectangle 11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9" name="Rectangle 11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20" name="Rectangle 11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21" name="Rectangle 12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5" name="Groupe 1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06" name="Rectangle 10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2" name="Rectangle 11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3" name="Rectangle 11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6" name="Groupe 1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98" name="Rectangle 9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9" name="Rectangle 9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0" name="Rectangle 9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1" name="Rectangle 10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2" name="Rectangle 10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3" name="Rectangle 10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4" name="Rectangle 10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5" name="Rectangle 10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7" name="Groupe 1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90" name="Rectangle 8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1" name="Rectangle 9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2" name="Rectangle 9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3" name="Rectangle 9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4" name="Rectangle 9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5" name="Rectangle 9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6" name="Rectangle 9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7" name="Rectangle 9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8" name="Groupe 1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5" name="Rectangle 8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6" name="Rectangle 8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7" name="Rectangle 8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8" name="Rectangle 8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9" name="Rectangle 8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9" name="Groupe 1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74" name="Rectangle 7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0" name="Groupe 1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1" name="Rectangle 7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2" name="Rectangle 7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3" name="Rectangle 7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1" name="Groupe 2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" name="Rectangle 5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" name="Rectangle 6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" name="Rectangle 6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" name="Rectangle 6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" name="Rectangle 6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2" name="Groupe 2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" name="Groupe 2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2" name="Rectangle 4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" name="Rectangle 4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" name="Rectangle 4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6" name="Rectangle 4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" name="Rectangle 4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" name="Rectangle 4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" name="Groupe 2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4" name="Rectangle 3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" name="Rectangle 3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" name="Rectangle 3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" name="Rectangle 3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" name="Rectangle 3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5" name="Groupe 2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" name="Rectangle 2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1440582" y="368051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6" name="Rectangle 705"/>
                  <p:cNvSpPr/>
                  <p:nvPr/>
                </p:nvSpPr>
                <p:spPr>
                  <a:xfrm>
                    <a:off x="1440582" y="1100352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7" name="Rectangle 706"/>
                  <p:cNvSpPr/>
                  <p:nvPr/>
                </p:nvSpPr>
                <p:spPr>
                  <a:xfrm>
                    <a:off x="1440582" y="1832653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712" name="ZoneTexte 711"/>
              <p:cNvSpPr txBox="1"/>
              <p:nvPr/>
            </p:nvSpPr>
            <p:spPr>
              <a:xfrm>
                <a:off x="977829" y="1188287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1</a:t>
                </a:r>
              </a:p>
            </p:txBody>
          </p:sp>
          <p:sp>
            <p:nvSpPr>
              <p:cNvPr id="713" name="ZoneTexte 712"/>
              <p:cNvSpPr txBox="1"/>
              <p:nvPr/>
            </p:nvSpPr>
            <p:spPr>
              <a:xfrm>
                <a:off x="977829" y="1916678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2</a:t>
                </a:r>
              </a:p>
            </p:txBody>
          </p:sp>
          <p:sp>
            <p:nvSpPr>
              <p:cNvPr id="714" name="ZoneTexte 713"/>
              <p:cNvSpPr txBox="1"/>
              <p:nvPr/>
            </p:nvSpPr>
            <p:spPr>
              <a:xfrm>
                <a:off x="977829" y="2645069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26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montazeaud</cp:lastModifiedBy>
  <cp:revision>7</cp:revision>
  <dcterms:created xsi:type="dcterms:W3CDTF">2024-03-04T15:31:48Z</dcterms:created>
  <dcterms:modified xsi:type="dcterms:W3CDTF">2024-05-24T14:42:39Z</dcterms:modified>
</cp:coreProperties>
</file>