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3641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0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1178222"/>
            <a:ext cx="4559539" cy="2506427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3781306"/>
            <a:ext cx="4023122" cy="173816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383297"/>
            <a:ext cx="1156648" cy="6101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383297"/>
            <a:ext cx="3402891" cy="610108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3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1794831"/>
            <a:ext cx="4626591" cy="2994714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4817876"/>
            <a:ext cx="4626591" cy="1574849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4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1916484"/>
            <a:ext cx="2279769" cy="456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1916484"/>
            <a:ext cx="2279769" cy="456789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383299"/>
            <a:ext cx="4626591" cy="13915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1764832"/>
            <a:ext cx="2269292" cy="864917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2629749"/>
            <a:ext cx="2269292" cy="3867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1764832"/>
            <a:ext cx="2280468" cy="864917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2629749"/>
            <a:ext cx="2280468" cy="386796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9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954"/>
            <a:ext cx="1730082" cy="1679840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1036570"/>
            <a:ext cx="2715608" cy="5116178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159794"/>
            <a:ext cx="1730082" cy="400128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9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954"/>
            <a:ext cx="1730082" cy="1679840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1036570"/>
            <a:ext cx="2715608" cy="5116178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159794"/>
            <a:ext cx="1730082" cy="400128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383299"/>
            <a:ext cx="462659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1916484"/>
            <a:ext cx="462659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6672698"/>
            <a:ext cx="12069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6672698"/>
            <a:ext cx="181040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6672698"/>
            <a:ext cx="12069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1373547" y="20150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3671782" y="20150"/>
            <a:ext cx="1087200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 err="1">
                <a:solidFill>
                  <a:srgbClr val="FF0000"/>
                </a:solidFill>
              </a:rPr>
              <a:t>Stressed</a:t>
            </a:r>
            <a:endParaRPr lang="fr-FR" dirty="0">
              <a:solidFill>
                <a:srgbClr val="FF0000"/>
              </a:solidFill>
            </a:endParaRPr>
          </a:p>
        </p:txBody>
      </p:sp>
      <p:grpSp>
        <p:nvGrpSpPr>
          <p:cNvPr id="716" name="Groupe 715"/>
          <p:cNvGrpSpPr/>
          <p:nvPr/>
        </p:nvGrpSpPr>
        <p:grpSpPr>
          <a:xfrm>
            <a:off x="223419" y="2770648"/>
            <a:ext cx="4806492" cy="4378939"/>
            <a:chOff x="1118066" y="2950825"/>
            <a:chExt cx="4806492" cy="4378939"/>
          </a:xfrm>
        </p:grpSpPr>
        <p:pic>
          <p:nvPicPr>
            <p:cNvPr id="678" name="Image 677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237" y="3282400"/>
              <a:ext cx="2555875" cy="1917065"/>
            </a:xfrm>
            <a:prstGeom prst="rect">
              <a:avLst/>
            </a:prstGeom>
          </p:spPr>
        </p:pic>
        <p:pic>
          <p:nvPicPr>
            <p:cNvPr id="679" name="Image 67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3903" y="3287162"/>
              <a:ext cx="1430655" cy="1907540"/>
            </a:xfrm>
            <a:prstGeom prst="rect">
              <a:avLst/>
            </a:prstGeom>
          </p:spPr>
        </p:pic>
        <p:grpSp>
          <p:nvGrpSpPr>
            <p:cNvPr id="699" name="Groupe 698"/>
            <p:cNvGrpSpPr/>
            <p:nvPr/>
          </p:nvGrpSpPr>
          <p:grpSpPr>
            <a:xfrm>
              <a:off x="2979234" y="5800101"/>
              <a:ext cx="2518895" cy="686891"/>
              <a:chOff x="1898118" y="5636139"/>
              <a:chExt cx="2518895" cy="686891"/>
            </a:xfrm>
          </p:grpSpPr>
          <p:grpSp>
            <p:nvGrpSpPr>
              <p:cNvPr id="682" name="Groupe 681"/>
              <p:cNvGrpSpPr/>
              <p:nvPr/>
            </p:nvGrpSpPr>
            <p:grpSpPr>
              <a:xfrm>
                <a:off x="1898118" y="5636139"/>
                <a:ext cx="787170" cy="686891"/>
                <a:chOff x="1071154" y="2063929"/>
                <a:chExt cx="1306286" cy="1227909"/>
              </a:xfrm>
            </p:grpSpPr>
            <p:sp>
              <p:nvSpPr>
                <p:cNvPr id="685" name="Ellipse 684"/>
                <p:cNvSpPr/>
                <p:nvPr/>
              </p:nvSpPr>
              <p:spPr>
                <a:xfrm>
                  <a:off x="1071154" y="2063929"/>
                  <a:ext cx="1306286" cy="1227909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6" name="Ellipse 685"/>
                <p:cNvSpPr/>
                <p:nvPr/>
              </p:nvSpPr>
              <p:spPr>
                <a:xfrm>
                  <a:off x="1632856" y="296960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7" name="Ellipse 686"/>
                <p:cNvSpPr/>
                <p:nvPr/>
              </p:nvSpPr>
              <p:spPr>
                <a:xfrm>
                  <a:off x="1306285" y="2342602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8" name="Ellipse 687"/>
                <p:cNvSpPr/>
                <p:nvPr/>
              </p:nvSpPr>
              <p:spPr>
                <a:xfrm>
                  <a:off x="1981198" y="2342602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9" name="Ellipse 688"/>
                <p:cNvSpPr/>
                <p:nvPr/>
              </p:nvSpPr>
              <p:spPr>
                <a:xfrm>
                  <a:off x="1632856" y="2168430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0" name="Ellipse 689"/>
                <p:cNvSpPr/>
                <p:nvPr/>
              </p:nvSpPr>
              <p:spPr>
                <a:xfrm>
                  <a:off x="1981198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1" name="Ellipse 690"/>
                <p:cNvSpPr/>
                <p:nvPr/>
              </p:nvSpPr>
              <p:spPr>
                <a:xfrm>
                  <a:off x="1306285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83" name="ZoneTexte 682"/>
              <p:cNvSpPr txBox="1"/>
              <p:nvPr/>
            </p:nvSpPr>
            <p:spPr>
              <a:xfrm>
                <a:off x="2738922" y="5777027"/>
                <a:ext cx="16780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Monoculture</a:t>
                </a:r>
              </a:p>
            </p:txBody>
          </p:sp>
        </p:grpSp>
        <p:grpSp>
          <p:nvGrpSpPr>
            <p:cNvPr id="700" name="Groupe 699"/>
            <p:cNvGrpSpPr/>
            <p:nvPr/>
          </p:nvGrpSpPr>
          <p:grpSpPr>
            <a:xfrm>
              <a:off x="2979234" y="6642873"/>
              <a:ext cx="2040877" cy="686891"/>
              <a:chOff x="4713513" y="5641004"/>
              <a:chExt cx="2040877" cy="686891"/>
            </a:xfrm>
          </p:grpSpPr>
          <p:grpSp>
            <p:nvGrpSpPr>
              <p:cNvPr id="681" name="Groupe 680"/>
              <p:cNvGrpSpPr/>
              <p:nvPr/>
            </p:nvGrpSpPr>
            <p:grpSpPr>
              <a:xfrm>
                <a:off x="4713513" y="5641004"/>
                <a:ext cx="787170" cy="686891"/>
                <a:chOff x="1071154" y="2063929"/>
                <a:chExt cx="1306286" cy="1227909"/>
              </a:xfrm>
            </p:grpSpPr>
            <p:sp>
              <p:nvSpPr>
                <p:cNvPr id="692" name="Ellipse 691"/>
                <p:cNvSpPr/>
                <p:nvPr/>
              </p:nvSpPr>
              <p:spPr>
                <a:xfrm>
                  <a:off x="1071154" y="2063929"/>
                  <a:ext cx="1306286" cy="1227909"/>
                </a:xfrm>
                <a:prstGeom prst="ellipse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3" name="Ellipse 692"/>
                <p:cNvSpPr/>
                <p:nvPr/>
              </p:nvSpPr>
              <p:spPr>
                <a:xfrm>
                  <a:off x="1632856" y="2969608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4" name="Ellipse 693"/>
                <p:cNvSpPr/>
                <p:nvPr/>
              </p:nvSpPr>
              <p:spPr>
                <a:xfrm>
                  <a:off x="1306285" y="2342602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5" name="Ellipse 694"/>
                <p:cNvSpPr/>
                <p:nvPr/>
              </p:nvSpPr>
              <p:spPr>
                <a:xfrm>
                  <a:off x="1981198" y="2342602"/>
                  <a:ext cx="182880" cy="1915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6" name="Ellipse 695"/>
                <p:cNvSpPr/>
                <p:nvPr/>
              </p:nvSpPr>
              <p:spPr>
                <a:xfrm>
                  <a:off x="1632856" y="2168430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7" name="Ellipse 696"/>
                <p:cNvSpPr/>
                <p:nvPr/>
              </p:nvSpPr>
              <p:spPr>
                <a:xfrm>
                  <a:off x="1981198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8" name="Ellipse 697"/>
                <p:cNvSpPr/>
                <p:nvPr/>
              </p:nvSpPr>
              <p:spPr>
                <a:xfrm>
                  <a:off x="1306285" y="2769318"/>
                  <a:ext cx="182880" cy="191588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84" name="ZoneTexte 683"/>
              <p:cNvSpPr txBox="1"/>
              <p:nvPr/>
            </p:nvSpPr>
            <p:spPr>
              <a:xfrm>
                <a:off x="5587271" y="5792028"/>
                <a:ext cx="11671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Mixture</a:t>
                </a:r>
              </a:p>
            </p:txBody>
          </p:sp>
        </p:grpSp>
        <p:sp>
          <p:nvSpPr>
            <p:cNvPr id="702" name="ZoneTexte 701"/>
            <p:cNvSpPr txBox="1"/>
            <p:nvPr/>
          </p:nvSpPr>
          <p:spPr>
            <a:xfrm>
              <a:off x="1118066" y="2950825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703" name="ZoneTexte 702"/>
            <p:cNvSpPr txBox="1"/>
            <p:nvPr/>
          </p:nvSpPr>
          <p:spPr>
            <a:xfrm>
              <a:off x="4372297" y="2950825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704" name="ZoneTexte 703"/>
            <p:cNvSpPr txBox="1"/>
            <p:nvPr/>
          </p:nvSpPr>
          <p:spPr>
            <a:xfrm>
              <a:off x="2616719" y="5573592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</p:grpSp>
      <p:grpSp>
        <p:nvGrpSpPr>
          <p:cNvPr id="717" name="Groupe 716"/>
          <p:cNvGrpSpPr/>
          <p:nvPr/>
        </p:nvGrpSpPr>
        <p:grpSpPr>
          <a:xfrm>
            <a:off x="-38153" y="-58249"/>
            <a:ext cx="5329641" cy="2700278"/>
            <a:chOff x="818835" y="121932"/>
            <a:chExt cx="5329641" cy="2700278"/>
          </a:xfrm>
        </p:grpSpPr>
        <p:sp>
          <p:nvSpPr>
            <p:cNvPr id="701" name="ZoneTexte 700"/>
            <p:cNvSpPr txBox="1"/>
            <p:nvPr/>
          </p:nvSpPr>
          <p:spPr>
            <a:xfrm>
              <a:off x="818835" y="121932"/>
              <a:ext cx="5238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grpSp>
          <p:nvGrpSpPr>
            <p:cNvPr id="715" name="Groupe 714"/>
            <p:cNvGrpSpPr/>
            <p:nvPr/>
          </p:nvGrpSpPr>
          <p:grpSpPr>
            <a:xfrm>
              <a:off x="972758" y="645402"/>
              <a:ext cx="5175718" cy="2176808"/>
              <a:chOff x="977829" y="971549"/>
              <a:chExt cx="5175718" cy="2176808"/>
            </a:xfrm>
          </p:grpSpPr>
          <p:grpSp>
            <p:nvGrpSpPr>
              <p:cNvPr id="711" name="Groupe 710"/>
              <p:cNvGrpSpPr/>
              <p:nvPr/>
            </p:nvGrpSpPr>
            <p:grpSpPr>
              <a:xfrm>
                <a:off x="1123005" y="971549"/>
                <a:ext cx="5030542" cy="2176808"/>
                <a:chOff x="1440582" y="368025"/>
                <a:chExt cx="5030542" cy="217680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440582" y="368025"/>
                  <a:ext cx="5030542" cy="217680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710" name="Groupe 709"/>
                <p:cNvGrpSpPr/>
                <p:nvPr/>
              </p:nvGrpSpPr>
              <p:grpSpPr>
                <a:xfrm>
                  <a:off x="1440582" y="368051"/>
                  <a:ext cx="5030542" cy="2176782"/>
                  <a:chOff x="1440582" y="368051"/>
                  <a:chExt cx="5030542" cy="2176782"/>
                </a:xfrm>
              </p:grpSpPr>
              <p:grpSp>
                <p:nvGrpSpPr>
                  <p:cNvPr id="709" name="Groupe 708"/>
                  <p:cNvGrpSpPr/>
                  <p:nvPr/>
                </p:nvGrpSpPr>
                <p:grpSpPr>
                  <a:xfrm>
                    <a:off x="2127311" y="444562"/>
                    <a:ext cx="1977635" cy="2042366"/>
                    <a:chOff x="2127311" y="444562"/>
                    <a:chExt cx="1977635" cy="2042366"/>
                  </a:xfrm>
                </p:grpSpPr>
                <p:grpSp>
                  <p:nvGrpSpPr>
                    <p:cNvPr id="342" name="Groupe 341"/>
                    <p:cNvGrpSpPr/>
                    <p:nvPr/>
                  </p:nvGrpSpPr>
                  <p:grpSpPr>
                    <a:xfrm>
                      <a:off x="2127311" y="1912929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565" name="Rectangle 56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566" name="Groupe 56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567" name="Groupe 56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67" name="Rectangle 66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8" name="Rectangle 66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9" name="Rectangle 66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0" name="Rectangle 66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1" name="Rectangle 67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2" name="Rectangle 67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3" name="Rectangle 67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4" name="Rectangle 67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68" name="Groupe 56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59" name="Rectangle 65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0" name="Rectangle 65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1" name="Rectangle 66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2" name="Rectangle 66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3" name="Rectangle 66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4" name="Rectangle 66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5" name="Rectangle 66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66" name="Rectangle 66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69" name="Groupe 56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51" name="Rectangle 65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2" name="Rectangle 65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3" name="Rectangle 65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4" name="Rectangle 65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5" name="Rectangle 65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6" name="Rectangle 65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7" name="Rectangle 65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8" name="Rectangle 65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0" name="Groupe 56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43" name="Rectangle 64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4" name="Rectangle 64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5" name="Rectangle 64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6" name="Rectangle 64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7" name="Rectangle 64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8" name="Rectangle 64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9" name="Rectangle 64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0" name="Rectangle 64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1" name="Groupe 57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35" name="Rectangle 63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6" name="Rectangle 63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7" name="Rectangle 63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8" name="Rectangle 63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9" name="Rectangle 63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0" name="Rectangle 63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1" name="Rectangle 64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2" name="Rectangle 64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2" name="Groupe 57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27" name="Rectangle 62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8" name="Rectangle 62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9" name="Rectangle 62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0" name="Rectangle 62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1" name="Rectangle 63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2" name="Rectangle 63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3" name="Rectangle 63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4" name="Rectangle 63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3" name="Groupe 57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19" name="Rectangle 61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0" name="Rectangle 61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1" name="Rectangle 62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2" name="Rectangle 62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3" name="Rectangle 62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4" name="Rectangle 62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5" name="Rectangle 62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6" name="Rectangle 62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4" name="Groupe 57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11" name="Rectangle 61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2" name="Rectangle 61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3" name="Rectangle 61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4" name="Rectangle 61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5" name="Rectangle 61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6" name="Rectangle 61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7" name="Rectangle 61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8" name="Rectangle 61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5" name="Groupe 57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03" name="Rectangle 60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4" name="Rectangle 60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5" name="Rectangle 60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6" name="Rectangle 60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7" name="Rectangle 60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8" name="Rectangle 60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9" name="Rectangle 60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0" name="Rectangle 60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6" name="Groupe 57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95" name="Rectangle 59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6" name="Rectangle 59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7" name="Rectangle 59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8" name="Rectangle 59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9" name="Rectangle 59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0" name="Rectangle 59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1" name="Rectangle 60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2" name="Rectangle 60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7" name="Groupe 57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87" name="Rectangle 58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8" name="Rectangle 58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9" name="Rectangle 58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0" name="Rectangle 58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1" name="Rectangle 59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2" name="Rectangle 59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3" name="Rectangle 59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4" name="Rectangle 59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578" name="Groupe 57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79" name="Rectangle 57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0" name="Rectangle 57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1" name="Rectangle 58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2" name="Rectangle 58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3" name="Rectangle 58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4" name="Rectangle 58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5" name="Rectangle 58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86" name="Rectangle 58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43" name="Groupe 342"/>
                    <p:cNvGrpSpPr/>
                    <p:nvPr/>
                  </p:nvGrpSpPr>
                  <p:grpSpPr>
                    <a:xfrm>
                      <a:off x="2127311" y="1178746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455" name="Rectangle 45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456" name="Groupe 45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457" name="Groupe 45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57" name="Rectangle 55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8" name="Rectangle 55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9" name="Rectangle 55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0" name="Rectangle 55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1" name="Rectangle 56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2" name="Rectangle 56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3" name="Rectangle 56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4" name="Rectangle 56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58" name="Groupe 45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49" name="Rectangle 54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0" name="Rectangle 54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1" name="Rectangle 55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2" name="Rectangle 55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3" name="Rectangle 55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4" name="Rectangle 55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5" name="Rectangle 55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6" name="Rectangle 55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59" name="Groupe 45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41" name="Rectangle 54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2" name="Rectangle 54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3" name="Rectangle 54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4" name="Rectangle 54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5" name="Rectangle 54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6" name="Rectangle 54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7" name="Rectangle 54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8" name="Rectangle 54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0" name="Groupe 45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33" name="Rectangle 53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4" name="Rectangle 53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5" name="Rectangle 53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6" name="Rectangle 53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7" name="Rectangle 53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8" name="Rectangle 53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9" name="Rectangle 53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0" name="Rectangle 53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1" name="Groupe 46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25" name="Rectangle 52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6" name="Rectangle 52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7" name="Rectangle 52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8" name="Rectangle 52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9" name="Rectangle 52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0" name="Rectangle 52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1" name="Rectangle 53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2" name="Rectangle 53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2" name="Groupe 46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17" name="Rectangle 51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8" name="Rectangle 51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9" name="Rectangle 51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0" name="Rectangle 51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1" name="Rectangle 52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2" name="Rectangle 52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3" name="Rectangle 52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4" name="Rectangle 52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3" name="Groupe 46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9" name="Rectangle 50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0" name="Rectangle 50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1" name="Rectangle 51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2" name="Rectangle 51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3" name="Rectangle 51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4" name="Rectangle 51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5" name="Rectangle 51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6" name="Rectangle 51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4" name="Groupe 46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1" name="Rectangle 50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2" name="Rectangle 50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3" name="Rectangle 50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4" name="Rectangle 50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5" name="Rectangle 50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6" name="Rectangle 50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7" name="Rectangle 50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8" name="Rectangle 50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5" name="Groupe 46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93" name="Rectangle 49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4" name="Rectangle 49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5" name="Rectangle 49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6" name="Rectangle 49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7" name="Rectangle 49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8" name="Rectangle 49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9" name="Rectangle 49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00" name="Rectangle 49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6" name="Groupe 46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85" name="Rectangle 48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6" name="Rectangle 48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7" name="Rectangle 48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8" name="Rectangle 48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9" name="Rectangle 48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0" name="Rectangle 48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1" name="Rectangle 49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2" name="Rectangle 49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7" name="Groupe 46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77" name="Rectangle 47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8" name="Rectangle 47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9" name="Rectangle 47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0" name="Rectangle 47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1" name="Rectangle 48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2" name="Rectangle 48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3" name="Rectangle 48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4" name="Rectangle 48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468" name="Groupe 46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69" name="Rectangle 46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0" name="Rectangle 46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1" name="Rectangle 47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2" name="Rectangle 47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3" name="Rectangle 47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4" name="Rectangle 47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5" name="Rectangle 47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6" name="Rectangle 47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44" name="Groupe 343"/>
                    <p:cNvGrpSpPr/>
                    <p:nvPr/>
                  </p:nvGrpSpPr>
                  <p:grpSpPr>
                    <a:xfrm>
                      <a:off x="2127311" y="444562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345" name="Rectangle 344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346" name="Groupe 345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347" name="Groupe 346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47" name="Rectangle 44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8" name="Rectangle 44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9" name="Rectangle 44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0" name="Rectangle 44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1" name="Rectangle 45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2" name="Rectangle 45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3" name="Rectangle 45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4" name="Rectangle 45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48" name="Groupe 347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39" name="Rectangle 43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0" name="Rectangle 43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1" name="Rectangle 44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2" name="Rectangle 44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3" name="Rectangle 44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4" name="Rectangle 44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5" name="Rectangle 44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6" name="Rectangle 44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49" name="Groupe 348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31" name="Rectangle 43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2" name="Rectangle 43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3" name="Rectangle 43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4" name="Rectangle 43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5" name="Rectangle 43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6" name="Rectangle 43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7" name="Rectangle 43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8" name="Rectangle 43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0" name="Groupe 349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23" name="Rectangle 42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4" name="Rectangle 42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5" name="Rectangle 42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6" name="Rectangle 42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7" name="Rectangle 42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8" name="Rectangle 42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9" name="Rectangle 42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0" name="Rectangle 42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1" name="Groupe 350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15" name="Rectangle 41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6" name="Rectangle 41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7" name="Rectangle 41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8" name="Rectangle 41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9" name="Rectangle 41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0" name="Rectangle 41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1" name="Rectangle 42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22" name="Rectangle 42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2" name="Groupe 351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07" name="Rectangle 40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8" name="Rectangle 40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9" name="Rectangle 40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0" name="Rectangle 40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1" name="Rectangle 41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2" name="Rectangle 41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3" name="Rectangle 41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4" name="Rectangle 41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3" name="Groupe 352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99" name="Rectangle 39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0" name="Rectangle 39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1" name="Rectangle 40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2" name="Rectangle 40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3" name="Rectangle 40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4" name="Rectangle 40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5" name="Rectangle 40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6" name="Rectangle 40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4" name="Groupe 353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91" name="Rectangle 390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2" name="Rectangle 391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3" name="Rectangle 392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4" name="Rectangle 393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5" name="Rectangle 394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6" name="Rectangle 395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7" name="Rectangle 396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8" name="Rectangle 397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5" name="Groupe 354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83" name="Rectangle 382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4" name="Rectangle 383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5" name="Rectangle 384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6" name="Rectangle 385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7" name="Rectangle 386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8" name="Rectangle 387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9" name="Rectangle 388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0" name="Rectangle 389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6" name="Groupe 355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75" name="Rectangle 374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6" name="Rectangle 375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7" name="Rectangle 376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8" name="Rectangle 377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9" name="Rectangle 378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0" name="Rectangle 379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1" name="Rectangle 380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2" name="Rectangle 381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7" name="Groupe 356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67" name="Rectangle 366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8" name="Rectangle 367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9" name="Rectangle 368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0" name="Rectangle 369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1" name="Rectangle 370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2" name="Rectangle 371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3" name="Rectangle 372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4" name="Rectangle 373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358" name="Groupe 357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59" name="Rectangle 358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0" name="Rectangle 359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1" name="Rectangle 360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2" name="Rectangle 361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3" name="Rectangle 362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4" name="Rectangle 363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5" name="Rectangle 364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6" name="Rectangle 365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708" name="Groupe 707"/>
                  <p:cNvGrpSpPr/>
                  <p:nvPr/>
                </p:nvGrpSpPr>
                <p:grpSpPr>
                  <a:xfrm>
                    <a:off x="4426657" y="444562"/>
                    <a:ext cx="1977635" cy="2042366"/>
                    <a:chOff x="4426657" y="444562"/>
                    <a:chExt cx="1977635" cy="2042366"/>
                  </a:xfrm>
                </p:grpSpPr>
                <p:grpSp>
                  <p:nvGrpSpPr>
                    <p:cNvPr id="9" name="Groupe 8"/>
                    <p:cNvGrpSpPr/>
                    <p:nvPr/>
                  </p:nvGrpSpPr>
                  <p:grpSpPr>
                    <a:xfrm>
                      <a:off x="4426657" y="1912929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232" name="Rectangle 23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233" name="Groupe 23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234" name="Groupe 23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34" name="Rectangle 33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5" name="Rectangle 33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6" name="Rectangle 33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7" name="Rectangle 33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8" name="Rectangle 33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9" name="Rectangle 33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40" name="Rectangle 33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41" name="Rectangle 34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5" name="Groupe 23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26" name="Rectangle 32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7" name="Rectangle 32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8" name="Rectangle 32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9" name="Rectangle 32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0" name="Rectangle 32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1" name="Rectangle 33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2" name="Rectangle 33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3" name="Rectangle 33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6" name="Groupe 23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18" name="Rectangle 31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9" name="Rectangle 31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0" name="Rectangle 31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1" name="Rectangle 32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2" name="Rectangle 32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3" name="Rectangle 32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4" name="Rectangle 32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5" name="Rectangle 32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7" name="Groupe 23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10" name="Rectangle 30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1" name="Rectangle 31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2" name="Rectangle 31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3" name="Rectangle 31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4" name="Rectangle 31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5" name="Rectangle 31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6" name="Rectangle 31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7" name="Rectangle 31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8" name="Groupe 23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02" name="Rectangle 30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3" name="Rectangle 30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4" name="Rectangle 30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5" name="Rectangle 30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6" name="Rectangle 30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7" name="Rectangle 30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8" name="Rectangle 30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9" name="Rectangle 30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9" name="Groupe 23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94" name="Rectangle 29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5" name="Rectangle 29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6" name="Rectangle 29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7" name="Rectangle 29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8" name="Rectangle 29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9" name="Rectangle 29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0" name="Rectangle 29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1" name="Rectangle 30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0" name="Groupe 23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86" name="Rectangle 28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7" name="Rectangle 28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8" name="Rectangle 28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9" name="Rectangle 28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0" name="Rectangle 28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1" name="Rectangle 29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2" name="Rectangle 29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3" name="Rectangle 29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1" name="Groupe 24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78" name="Rectangle 27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9" name="Rectangle 27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0" name="Rectangle 27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1" name="Rectangle 28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2" name="Rectangle 28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3" name="Rectangle 28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4" name="Rectangle 28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5" name="Rectangle 28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2" name="Groupe 24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70" name="Rectangle 26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1" name="Rectangle 27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2" name="Rectangle 27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3" name="Rectangle 27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4" name="Rectangle 27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5" name="Rectangle 27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6" name="Rectangle 27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7" name="Rectangle 27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3" name="Groupe 24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62" name="Rectangle 26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3" name="Rectangle 26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4" name="Rectangle 26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5" name="Rectangle 26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6" name="Rectangle 26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7" name="Rectangle 26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8" name="Rectangle 26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9" name="Rectangle 26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4" name="Groupe 24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54" name="Rectangle 25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5" name="Rectangle 25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6" name="Rectangle 25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7" name="Rectangle 25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8" name="Rectangle 25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9" name="Rectangle 25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0" name="Rectangle 25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61" name="Rectangle 26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5" name="Groupe 24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46" name="Rectangle 24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7" name="Rectangle 24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8" name="Rectangle 24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49" name="Rectangle 24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0" name="Rectangle 24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1" name="Rectangle 25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2" name="Rectangle 25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53" name="Rectangle 25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" name="Groupe 9"/>
                    <p:cNvGrpSpPr/>
                    <p:nvPr/>
                  </p:nvGrpSpPr>
                  <p:grpSpPr>
                    <a:xfrm>
                      <a:off x="4426657" y="1178746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23" name="Groupe 12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124" name="Groupe 12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24" name="Rectangle 22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5" name="Rectangle 22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6" name="Rectangle 22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7" name="Rectangle 22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8" name="Rectangle 22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9" name="Rectangle 22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30" name="Rectangle 22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31" name="Rectangle 23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5" name="Groupe 12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16" name="Rectangle 21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7" name="Rectangle 21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8" name="Rectangle 21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9" name="Rectangle 21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0" name="Rectangle 21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1" name="Rectangle 22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2" name="Rectangle 22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23" name="Rectangle 22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6" name="Groupe 12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08" name="Rectangle 20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9" name="Rectangle 20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0" name="Rectangle 20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1" name="Rectangle 21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2" name="Rectangle 21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3" name="Rectangle 21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4" name="Rectangle 21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15" name="Rectangle 21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7" name="Groupe 12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00" name="Rectangle 19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1" name="Rectangle 20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2" name="Rectangle 20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3" name="Rectangle 20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4" name="Rectangle 20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5" name="Rectangle 20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6" name="Rectangle 20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07" name="Rectangle 20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8" name="Groupe 12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92" name="Rectangle 19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3" name="Rectangle 19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4" name="Rectangle 19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5" name="Rectangle 19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6" name="Rectangle 19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7" name="Rectangle 19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8" name="Rectangle 19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9" name="Rectangle 19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29" name="Groupe 12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84" name="Rectangle 18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5" name="Rectangle 18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6" name="Rectangle 18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7" name="Rectangle 18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8" name="Rectangle 18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9" name="Rectangle 18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0" name="Rectangle 18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91" name="Rectangle 19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0" name="Groupe 12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76" name="Rectangle 17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7" name="Rectangle 17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8" name="Rectangle 17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9" name="Rectangle 17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0" name="Rectangle 17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1" name="Rectangle 18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2" name="Rectangle 18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83" name="Rectangle 18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1" name="Groupe 13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68" name="Rectangle 16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9" name="Rectangle 16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0" name="Rectangle 16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1" name="Rectangle 17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2" name="Rectangle 17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3" name="Rectangle 17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4" name="Rectangle 17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75" name="Rectangle 17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2" name="Groupe 13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60" name="Rectangle 15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1" name="Rectangle 16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2" name="Rectangle 16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3" name="Rectangle 16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4" name="Rectangle 16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5" name="Rectangle 16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6" name="Rectangle 16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67" name="Rectangle 16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3" name="Groupe 13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52" name="Rectangle 15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3" name="Rectangle 15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4" name="Rectangle 15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5" name="Rectangle 15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6" name="Rectangle 15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7" name="Rectangle 15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8" name="Rectangle 15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9" name="Rectangle 15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4" name="Groupe 13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44" name="Rectangle 14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5" name="Rectangle 14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6" name="Rectangle 14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7" name="Rectangle 14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8" name="Rectangle 14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9" name="Rectangle 14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0" name="Rectangle 14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51" name="Rectangle 15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35" name="Groupe 13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36" name="Rectangle 13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7" name="Rectangle 13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8" name="Rectangle 13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39" name="Rectangle 13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0" name="Rectangle 13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1" name="Rectangle 14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2" name="Rectangle 14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43" name="Rectangle 14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1" name="Groupe 10"/>
                    <p:cNvGrpSpPr/>
                    <p:nvPr/>
                  </p:nvGrpSpPr>
                  <p:grpSpPr>
                    <a:xfrm>
                      <a:off x="4426657" y="444562"/>
                      <a:ext cx="1977635" cy="573999"/>
                      <a:chOff x="1184366" y="3380588"/>
                      <a:chExt cx="4362994" cy="1332411"/>
                    </a:xfrm>
                  </p:grpSpPr>
                  <p:sp>
                    <p:nvSpPr>
                      <p:cNvPr id="12" name="Rectangle 11"/>
                      <p:cNvSpPr/>
                      <p:nvPr/>
                    </p:nvSpPr>
                    <p:spPr>
                      <a:xfrm>
                        <a:off x="1184366" y="3380588"/>
                        <a:ext cx="4362994" cy="1332411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3" name="Groupe 12"/>
                      <p:cNvGrpSpPr/>
                      <p:nvPr/>
                    </p:nvGrpSpPr>
                    <p:grpSpPr>
                      <a:xfrm>
                        <a:off x="1287850" y="3394482"/>
                        <a:ext cx="4156026" cy="1304622"/>
                        <a:chOff x="1286694" y="3408159"/>
                        <a:chExt cx="4156026" cy="1304622"/>
                      </a:xfrm>
                    </p:grpSpPr>
                    <p:grpSp>
                      <p:nvGrpSpPr>
                        <p:cNvPr id="14" name="Groupe 13"/>
                        <p:cNvGrpSpPr/>
                        <p:nvPr/>
                      </p:nvGrpSpPr>
                      <p:grpSpPr>
                        <a:xfrm>
                          <a:off x="128669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14" name="Rectangle 11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5" name="Rectangle 11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6" name="Rectangle 11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7" name="Rectangle 11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8" name="Rectangle 11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9" name="Rectangle 11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20" name="Rectangle 11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21" name="Rectangle 12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5" name="Groupe 14"/>
                        <p:cNvGrpSpPr/>
                        <p:nvPr/>
                      </p:nvGrpSpPr>
                      <p:grpSpPr>
                        <a:xfrm>
                          <a:off x="2023440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106" name="Rectangle 10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7" name="Rectangle 10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8" name="Rectangle 10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9" name="Rectangle 10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0" name="Rectangle 10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1" name="Rectangle 11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2" name="Rectangle 11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13" name="Rectangle 11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6" name="Groupe 15"/>
                        <p:cNvGrpSpPr/>
                        <p:nvPr/>
                      </p:nvGrpSpPr>
                      <p:grpSpPr>
                        <a:xfrm>
                          <a:off x="1655067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98" name="Rectangle 9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9" name="Rectangle 9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0" name="Rectangle 9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1" name="Rectangle 10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2" name="Rectangle 10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3" name="Rectangle 10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4" name="Rectangle 10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105" name="Rectangle 10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7" name="Groupe 16"/>
                        <p:cNvGrpSpPr/>
                        <p:nvPr/>
                      </p:nvGrpSpPr>
                      <p:grpSpPr>
                        <a:xfrm>
                          <a:off x="2391813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90" name="Rectangle 8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1" name="Rectangle 9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2" name="Rectangle 9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3" name="Rectangle 9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4" name="Rectangle 9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5" name="Rectangle 9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6" name="Rectangle 9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97" name="Rectangle 9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8" name="Groupe 17"/>
                        <p:cNvGrpSpPr/>
                        <p:nvPr/>
                      </p:nvGrpSpPr>
                      <p:grpSpPr>
                        <a:xfrm>
                          <a:off x="2760186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82" name="Rectangle 8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3" name="Rectangle 8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4" name="Rectangle 8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5" name="Rectangle 8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6" name="Rectangle 8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7" name="Rectangle 8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8" name="Rectangle 8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9" name="Rectangle 8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19" name="Groupe 18"/>
                        <p:cNvGrpSpPr/>
                        <p:nvPr/>
                      </p:nvGrpSpPr>
                      <p:grpSpPr>
                        <a:xfrm>
                          <a:off x="3128559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74" name="Rectangle 7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5" name="Rectangle 7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6" name="Rectangle 7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7" name="Rectangle 7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8" name="Rectangle 7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9" name="Rectangle 7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0" name="Groupe 19"/>
                        <p:cNvGrpSpPr/>
                        <p:nvPr/>
                      </p:nvGrpSpPr>
                      <p:grpSpPr>
                        <a:xfrm>
                          <a:off x="3496932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66" name="Rectangle 6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7" name="Rectangle 6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8" name="Rectangle 6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9" name="Rectangle 6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0" name="Rectangle 6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1" name="Rectangle 7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2" name="Rectangle 7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73" name="Rectangle 7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1" name="Groupe 20"/>
                        <p:cNvGrpSpPr/>
                        <p:nvPr/>
                      </p:nvGrpSpPr>
                      <p:grpSpPr>
                        <a:xfrm>
                          <a:off x="3865305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8" name="Rectangle 57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0" name="Rectangle 59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1" name="Rectangle 60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2" name="Rectangle 61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3" name="Rectangle 62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4" name="Rectangle 63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65" name="Rectangle 64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2" name="Groupe 21"/>
                        <p:cNvGrpSpPr/>
                        <p:nvPr/>
                      </p:nvGrpSpPr>
                      <p:grpSpPr>
                        <a:xfrm>
                          <a:off x="423367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3" name="Groupe 22"/>
                        <p:cNvGrpSpPr/>
                        <p:nvPr/>
                      </p:nvGrpSpPr>
                      <p:grpSpPr>
                        <a:xfrm>
                          <a:off x="4602051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42" name="Rectangle 41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3" name="Rectangle 42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4" name="Rectangle 43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5" name="Rectangle 44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6" name="Rectangle 45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7" name="Rectangle 46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8" name="Rectangle 47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4" name="Groupe 23"/>
                        <p:cNvGrpSpPr/>
                        <p:nvPr/>
                      </p:nvGrpSpPr>
                      <p:grpSpPr>
                        <a:xfrm>
                          <a:off x="4970424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34" name="Rectangle 33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5" name="Rectangle 34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6" name="Rectangle 35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7" name="Rectangle 36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8" name="Rectangle 37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9" name="Rectangle 38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grpSp>
                      <p:nvGrpSpPr>
                        <p:cNvPr id="25" name="Groupe 24"/>
                        <p:cNvGrpSpPr/>
                        <p:nvPr/>
                      </p:nvGrpSpPr>
                      <p:grpSpPr>
                        <a:xfrm>
                          <a:off x="5338798" y="3408159"/>
                          <a:ext cx="103922" cy="1304622"/>
                          <a:chOff x="1287419" y="3430595"/>
                          <a:chExt cx="103922" cy="1304622"/>
                        </a:xfrm>
                      </p:grpSpPr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287419" y="343059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87419" y="360521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8" name="Rectangle 27"/>
                          <p:cNvSpPr/>
                          <p:nvPr/>
                        </p:nvSpPr>
                        <p:spPr>
                          <a:xfrm>
                            <a:off x="1287419" y="377983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29" name="Rectangle 28"/>
                          <p:cNvSpPr/>
                          <p:nvPr/>
                        </p:nvSpPr>
                        <p:spPr>
                          <a:xfrm>
                            <a:off x="1287419" y="3954449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" name="Rectangle 29"/>
                          <p:cNvSpPr/>
                          <p:nvPr/>
                        </p:nvSpPr>
                        <p:spPr>
                          <a:xfrm>
                            <a:off x="1287419" y="4129067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" name="Rectangle 30"/>
                          <p:cNvSpPr/>
                          <p:nvPr/>
                        </p:nvSpPr>
                        <p:spPr>
                          <a:xfrm>
                            <a:off x="1287419" y="4303685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2" name="Rectangle 31"/>
                          <p:cNvSpPr/>
                          <p:nvPr/>
                        </p:nvSpPr>
                        <p:spPr>
                          <a:xfrm>
                            <a:off x="1287419" y="4478303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3" name="Rectangle 32"/>
                          <p:cNvSpPr/>
                          <p:nvPr/>
                        </p:nvSpPr>
                        <p:spPr>
                          <a:xfrm>
                            <a:off x="1287419" y="4652921"/>
                            <a:ext cx="103922" cy="82296"/>
                          </a:xfrm>
                          <a:prstGeom prst="rect">
                            <a:avLst/>
                          </a:prstGeom>
                          <a:solidFill>
                            <a:schemeClr val="tx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1440582" y="368051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6" name="Rectangle 705"/>
                  <p:cNvSpPr/>
                  <p:nvPr/>
                </p:nvSpPr>
                <p:spPr>
                  <a:xfrm>
                    <a:off x="1440582" y="1100352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707" name="Rectangle 706"/>
                  <p:cNvSpPr/>
                  <p:nvPr/>
                </p:nvSpPr>
                <p:spPr>
                  <a:xfrm>
                    <a:off x="1440582" y="1832653"/>
                    <a:ext cx="5030542" cy="71218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712" name="ZoneTexte 711"/>
              <p:cNvSpPr txBox="1"/>
              <p:nvPr/>
            </p:nvSpPr>
            <p:spPr>
              <a:xfrm>
                <a:off x="977829" y="1188287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1</a:t>
                </a:r>
              </a:p>
            </p:txBody>
          </p:sp>
          <p:sp>
            <p:nvSpPr>
              <p:cNvPr id="713" name="ZoneTexte 712"/>
              <p:cNvSpPr txBox="1"/>
              <p:nvPr/>
            </p:nvSpPr>
            <p:spPr>
              <a:xfrm>
                <a:off x="977829" y="1916678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2</a:t>
                </a:r>
              </a:p>
            </p:txBody>
          </p:sp>
          <p:sp>
            <p:nvSpPr>
              <p:cNvPr id="714" name="ZoneTexte 713"/>
              <p:cNvSpPr txBox="1"/>
              <p:nvPr/>
            </p:nvSpPr>
            <p:spPr>
              <a:xfrm>
                <a:off x="977829" y="2645069"/>
                <a:ext cx="9429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81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24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Germain Montazeaud</cp:lastModifiedBy>
  <cp:revision>6</cp:revision>
  <dcterms:created xsi:type="dcterms:W3CDTF">2024-03-04T15:31:48Z</dcterms:created>
  <dcterms:modified xsi:type="dcterms:W3CDTF">2024-03-11T16:38:26Z</dcterms:modified>
</cp:coreProperties>
</file>