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1993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237197"/>
            <a:ext cx="6119416" cy="263188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970580"/>
            <a:ext cx="5399485" cy="1825171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90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02483"/>
            <a:ext cx="1552352" cy="64064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02483"/>
            <a:ext cx="4567064" cy="64064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6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73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884671"/>
            <a:ext cx="6209407" cy="31446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059035"/>
            <a:ext cx="6209407" cy="165367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5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012414"/>
            <a:ext cx="3059708" cy="479654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012414"/>
            <a:ext cx="3059708" cy="479654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02484"/>
            <a:ext cx="6209407" cy="146118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853171"/>
            <a:ext cx="3045646" cy="90821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761381"/>
            <a:ext cx="3045646" cy="40615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853171"/>
            <a:ext cx="3060646" cy="90821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761381"/>
            <a:ext cx="3060646" cy="40615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3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6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03978"/>
            <a:ext cx="2321966" cy="1763924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88455"/>
            <a:ext cx="3644652" cy="537226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267902"/>
            <a:ext cx="2321966" cy="420157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25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03978"/>
            <a:ext cx="2321966" cy="1763924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88455"/>
            <a:ext cx="3644652" cy="537226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267902"/>
            <a:ext cx="2321966" cy="420157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21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02484"/>
            <a:ext cx="6209407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012414"/>
            <a:ext cx="6209407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7006700"/>
            <a:ext cx="161984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0589-7EDD-4DA6-947C-2EEDC2092145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7006700"/>
            <a:ext cx="242976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7006700"/>
            <a:ext cx="161984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87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ous-titre 2"/>
          <p:cNvSpPr>
            <a:spLocks noGrp="1"/>
          </p:cNvSpPr>
          <p:nvPr>
            <p:ph type="subTitle" idx="1"/>
          </p:nvPr>
        </p:nvSpPr>
        <p:spPr>
          <a:xfrm>
            <a:off x="2346538" y="200331"/>
            <a:ext cx="1088508" cy="390210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fr-FR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6" name="Sous-titre 2"/>
          <p:cNvSpPr txBox="1">
            <a:spLocks/>
          </p:cNvSpPr>
          <p:nvPr/>
        </p:nvSpPr>
        <p:spPr>
          <a:xfrm>
            <a:off x="4644773" y="200331"/>
            <a:ext cx="1087200" cy="39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 err="1">
                <a:solidFill>
                  <a:srgbClr val="FF0000"/>
                </a:solidFill>
              </a:rPr>
              <a:t>Stressed</a:t>
            </a:r>
            <a:endParaRPr lang="fr-FR" dirty="0">
              <a:solidFill>
                <a:srgbClr val="FF0000"/>
              </a:solidFill>
            </a:endParaRPr>
          </a:p>
        </p:txBody>
      </p:sp>
      <p:grpSp>
        <p:nvGrpSpPr>
          <p:cNvPr id="716" name="Groupe 715"/>
          <p:cNvGrpSpPr/>
          <p:nvPr/>
        </p:nvGrpSpPr>
        <p:grpSpPr>
          <a:xfrm>
            <a:off x="1196410" y="2950825"/>
            <a:ext cx="4806492" cy="4378939"/>
            <a:chOff x="1118066" y="2950825"/>
            <a:chExt cx="4806492" cy="4378939"/>
          </a:xfrm>
        </p:grpSpPr>
        <p:pic>
          <p:nvPicPr>
            <p:cNvPr id="678" name="Image 677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237" y="3282400"/>
              <a:ext cx="2555875" cy="1917065"/>
            </a:xfrm>
            <a:prstGeom prst="rect">
              <a:avLst/>
            </a:prstGeom>
          </p:spPr>
        </p:pic>
        <p:pic>
          <p:nvPicPr>
            <p:cNvPr id="679" name="Image 67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903" y="3287162"/>
              <a:ext cx="1430655" cy="1907540"/>
            </a:xfrm>
            <a:prstGeom prst="rect">
              <a:avLst/>
            </a:prstGeom>
          </p:spPr>
        </p:pic>
        <p:grpSp>
          <p:nvGrpSpPr>
            <p:cNvPr id="699" name="Groupe 698"/>
            <p:cNvGrpSpPr/>
            <p:nvPr/>
          </p:nvGrpSpPr>
          <p:grpSpPr>
            <a:xfrm>
              <a:off x="2979234" y="5800101"/>
              <a:ext cx="2518895" cy="686891"/>
              <a:chOff x="1898118" y="5636139"/>
              <a:chExt cx="2518895" cy="686891"/>
            </a:xfrm>
          </p:grpSpPr>
          <p:grpSp>
            <p:nvGrpSpPr>
              <p:cNvPr id="682" name="Groupe 681"/>
              <p:cNvGrpSpPr/>
              <p:nvPr/>
            </p:nvGrpSpPr>
            <p:grpSpPr>
              <a:xfrm>
                <a:off x="1898118" y="5636139"/>
                <a:ext cx="787170" cy="686891"/>
                <a:chOff x="1071154" y="2063929"/>
                <a:chExt cx="1306286" cy="1227909"/>
              </a:xfrm>
            </p:grpSpPr>
            <p:sp>
              <p:nvSpPr>
                <p:cNvPr id="685" name="Ellipse 684"/>
                <p:cNvSpPr/>
                <p:nvPr/>
              </p:nvSpPr>
              <p:spPr>
                <a:xfrm>
                  <a:off x="1071154" y="2063929"/>
                  <a:ext cx="1306286" cy="1227909"/>
                </a:xfrm>
                <a:prstGeom prst="ellipse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1632856" y="296960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1306285" y="2342602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1981198" y="2342602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1632856" y="2168430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1981198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1306285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83" name="ZoneTexte 682"/>
              <p:cNvSpPr txBox="1"/>
              <p:nvPr/>
            </p:nvSpPr>
            <p:spPr>
              <a:xfrm>
                <a:off x="2738922" y="5777027"/>
                <a:ext cx="16780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Monoculture</a:t>
                </a:r>
                <a:endParaRPr lang="fr-F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00" name="Groupe 699"/>
            <p:cNvGrpSpPr/>
            <p:nvPr/>
          </p:nvGrpSpPr>
          <p:grpSpPr>
            <a:xfrm>
              <a:off x="2979234" y="6642873"/>
              <a:ext cx="2040877" cy="686891"/>
              <a:chOff x="4713513" y="5641004"/>
              <a:chExt cx="2040877" cy="686891"/>
            </a:xfrm>
          </p:grpSpPr>
          <p:grpSp>
            <p:nvGrpSpPr>
              <p:cNvPr id="681" name="Groupe 680"/>
              <p:cNvGrpSpPr/>
              <p:nvPr/>
            </p:nvGrpSpPr>
            <p:grpSpPr>
              <a:xfrm>
                <a:off x="4713513" y="5641004"/>
                <a:ext cx="787170" cy="686891"/>
                <a:chOff x="1071154" y="2063929"/>
                <a:chExt cx="1306286" cy="1227909"/>
              </a:xfrm>
            </p:grpSpPr>
            <p:sp>
              <p:nvSpPr>
                <p:cNvPr id="692" name="Ellipse 691"/>
                <p:cNvSpPr/>
                <p:nvPr/>
              </p:nvSpPr>
              <p:spPr>
                <a:xfrm>
                  <a:off x="1071154" y="2063929"/>
                  <a:ext cx="1306286" cy="1227909"/>
                </a:xfrm>
                <a:prstGeom prst="ellipse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1632856" y="2969608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1306285" y="2342602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1981198" y="2342602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6" name="Ellipse 695"/>
                <p:cNvSpPr/>
                <p:nvPr/>
              </p:nvSpPr>
              <p:spPr>
                <a:xfrm>
                  <a:off x="1632856" y="2168430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1981198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1306285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84" name="ZoneTexte 683"/>
              <p:cNvSpPr txBox="1"/>
              <p:nvPr/>
            </p:nvSpPr>
            <p:spPr>
              <a:xfrm>
                <a:off x="5587271" y="5792028"/>
                <a:ext cx="11671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Mixture</a:t>
                </a:r>
                <a:endParaRPr lang="fr-F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2" name="ZoneTexte 701"/>
            <p:cNvSpPr txBox="1"/>
            <p:nvPr/>
          </p:nvSpPr>
          <p:spPr>
            <a:xfrm>
              <a:off x="1118066" y="2950825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fr-F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ZoneTexte 702"/>
            <p:cNvSpPr txBox="1"/>
            <p:nvPr/>
          </p:nvSpPr>
          <p:spPr>
            <a:xfrm>
              <a:off x="4372297" y="2950825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fr-F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ZoneTexte 703"/>
            <p:cNvSpPr txBox="1"/>
            <p:nvPr/>
          </p:nvSpPr>
          <p:spPr>
            <a:xfrm>
              <a:off x="2616719" y="5573592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  <a:endParaRPr lang="fr-F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7" name="Groupe 716"/>
          <p:cNvGrpSpPr/>
          <p:nvPr/>
        </p:nvGrpSpPr>
        <p:grpSpPr>
          <a:xfrm>
            <a:off x="934836" y="95556"/>
            <a:ext cx="5329641" cy="2726654"/>
            <a:chOff x="818835" y="95556"/>
            <a:chExt cx="5329641" cy="2726654"/>
          </a:xfrm>
        </p:grpSpPr>
        <p:sp>
          <p:nvSpPr>
            <p:cNvPr id="701" name="ZoneTexte 700"/>
            <p:cNvSpPr txBox="1"/>
            <p:nvPr/>
          </p:nvSpPr>
          <p:spPr>
            <a:xfrm>
              <a:off x="818835" y="95556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fr-F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5" name="Groupe 714"/>
            <p:cNvGrpSpPr/>
            <p:nvPr/>
          </p:nvGrpSpPr>
          <p:grpSpPr>
            <a:xfrm>
              <a:off x="972758" y="645402"/>
              <a:ext cx="5175718" cy="2176808"/>
              <a:chOff x="977829" y="971549"/>
              <a:chExt cx="5175718" cy="2176808"/>
            </a:xfrm>
          </p:grpSpPr>
          <p:grpSp>
            <p:nvGrpSpPr>
              <p:cNvPr id="711" name="Groupe 710"/>
              <p:cNvGrpSpPr/>
              <p:nvPr/>
            </p:nvGrpSpPr>
            <p:grpSpPr>
              <a:xfrm>
                <a:off x="1123005" y="971549"/>
                <a:ext cx="5030542" cy="2176808"/>
                <a:chOff x="1440582" y="368025"/>
                <a:chExt cx="5030542" cy="2176808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440582" y="368025"/>
                  <a:ext cx="5030542" cy="21768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10" name="Groupe 709"/>
                <p:cNvGrpSpPr/>
                <p:nvPr/>
              </p:nvGrpSpPr>
              <p:grpSpPr>
                <a:xfrm>
                  <a:off x="1440582" y="368051"/>
                  <a:ext cx="5030542" cy="2176782"/>
                  <a:chOff x="1440582" y="368051"/>
                  <a:chExt cx="5030542" cy="2176782"/>
                </a:xfrm>
              </p:grpSpPr>
              <p:grpSp>
                <p:nvGrpSpPr>
                  <p:cNvPr id="709" name="Groupe 708"/>
                  <p:cNvGrpSpPr/>
                  <p:nvPr/>
                </p:nvGrpSpPr>
                <p:grpSpPr>
                  <a:xfrm>
                    <a:off x="2127311" y="444562"/>
                    <a:ext cx="1977635" cy="2042366"/>
                    <a:chOff x="2127311" y="444562"/>
                    <a:chExt cx="1977635" cy="2042366"/>
                  </a:xfrm>
                </p:grpSpPr>
                <p:grpSp>
                  <p:nvGrpSpPr>
                    <p:cNvPr id="342" name="Groupe 341"/>
                    <p:cNvGrpSpPr/>
                    <p:nvPr/>
                  </p:nvGrpSpPr>
                  <p:grpSpPr>
                    <a:xfrm>
                      <a:off x="2127311" y="1912929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565" name="Rectangle 564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566" name="Groupe 565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567" name="Groupe 566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67" name="Rectangle 66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8" name="Rectangle 66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9" name="Rectangle 66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0" name="Rectangle 66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1" name="Rectangle 67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2" name="Rectangle 67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3" name="Rectangle 67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4" name="Rectangle 67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68" name="Groupe 567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59" name="Rectangle 65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0" name="Rectangle 65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1" name="Rectangle 66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2" name="Rectangle 66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3" name="Rectangle 66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4" name="Rectangle 66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5" name="Rectangle 66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6" name="Rectangle 66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69" name="Groupe 568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51" name="Rectangle 65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2" name="Rectangle 65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3" name="Rectangle 65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4" name="Rectangle 65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5" name="Rectangle 65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6" name="Rectangle 65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7" name="Rectangle 65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8" name="Rectangle 65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0" name="Groupe 569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43" name="Rectangle 64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4" name="Rectangle 64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5" name="Rectangle 64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6" name="Rectangle 64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7" name="Rectangle 64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8" name="Rectangle 64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9" name="Rectangle 64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0" name="Rectangle 64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1" name="Groupe 570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35" name="Rectangle 63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6" name="Rectangle 63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7" name="Rectangle 63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8" name="Rectangle 63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9" name="Rectangle 63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0" name="Rectangle 63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1" name="Rectangle 64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2" name="Rectangle 64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2" name="Groupe 571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27" name="Rectangle 62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8" name="Rectangle 62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9" name="Rectangle 62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0" name="Rectangle 62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1" name="Rectangle 63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2" name="Rectangle 63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3" name="Rectangle 63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4" name="Rectangle 63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3" name="Groupe 572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19" name="Rectangle 61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0" name="Rectangle 61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1" name="Rectangle 62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2" name="Rectangle 62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3" name="Rectangle 62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4" name="Rectangle 62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5" name="Rectangle 62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6" name="Rectangle 62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4" name="Groupe 573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11" name="Rectangle 61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2" name="Rectangle 61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3" name="Rectangle 61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4" name="Rectangle 61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5" name="Rectangle 61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6" name="Rectangle 61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7" name="Rectangle 61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8" name="Rectangle 61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5" name="Groupe 574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03" name="Rectangle 60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4" name="Rectangle 60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5" name="Rectangle 60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6" name="Rectangle 60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7" name="Rectangle 60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8" name="Rectangle 60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9" name="Rectangle 60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0" name="Rectangle 60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6" name="Groupe 575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95" name="Rectangle 59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6" name="Rectangle 59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7" name="Rectangle 59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8" name="Rectangle 59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9" name="Rectangle 59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0" name="Rectangle 59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1" name="Rectangle 60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2" name="Rectangle 60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7" name="Groupe 576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87" name="Rectangle 58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8" name="Rectangle 58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9" name="Rectangle 58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0" name="Rectangle 58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1" name="Rectangle 59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2" name="Rectangle 59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3" name="Rectangle 59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4" name="Rectangle 59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8" name="Groupe 577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79" name="Rectangle 57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0" name="Rectangle 57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1" name="Rectangle 58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2" name="Rectangle 58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3" name="Rectangle 58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4" name="Rectangle 58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5" name="Rectangle 58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6" name="Rectangle 58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43" name="Groupe 342"/>
                    <p:cNvGrpSpPr/>
                    <p:nvPr/>
                  </p:nvGrpSpPr>
                  <p:grpSpPr>
                    <a:xfrm>
                      <a:off x="2127311" y="1178746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455" name="Rectangle 454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456" name="Groupe 455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457" name="Groupe 456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57" name="Rectangle 55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8" name="Rectangle 55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9" name="Rectangle 55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0" name="Rectangle 55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1" name="Rectangle 56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2" name="Rectangle 56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3" name="Rectangle 56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4" name="Rectangle 56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58" name="Groupe 457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49" name="Rectangle 54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0" name="Rectangle 54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1" name="Rectangle 55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2" name="Rectangle 55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3" name="Rectangle 55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4" name="Rectangle 55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5" name="Rectangle 55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6" name="Rectangle 55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59" name="Groupe 458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41" name="Rectangle 54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2" name="Rectangle 54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3" name="Rectangle 54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4" name="Rectangle 54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5" name="Rectangle 54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6" name="Rectangle 54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7" name="Rectangle 54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8" name="Rectangle 54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0" name="Groupe 459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33" name="Rectangle 53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4" name="Rectangle 53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5" name="Rectangle 53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6" name="Rectangle 53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7" name="Rectangle 53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8" name="Rectangle 53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9" name="Rectangle 53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0" name="Rectangle 53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1" name="Groupe 460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25" name="Rectangle 52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6" name="Rectangle 52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7" name="Rectangle 52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8" name="Rectangle 52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9" name="Rectangle 52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0" name="Rectangle 52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1" name="Rectangle 53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2" name="Rectangle 53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2" name="Groupe 461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17" name="Rectangle 51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8" name="Rectangle 51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9" name="Rectangle 51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0" name="Rectangle 51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1" name="Rectangle 52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2" name="Rectangle 52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3" name="Rectangle 52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4" name="Rectangle 52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3" name="Groupe 462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09" name="Rectangle 50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0" name="Rectangle 50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1" name="Rectangle 51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2" name="Rectangle 51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3" name="Rectangle 51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4" name="Rectangle 51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5" name="Rectangle 51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6" name="Rectangle 51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4" name="Groupe 463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01" name="Rectangle 50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2" name="Rectangle 50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3" name="Rectangle 50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4" name="Rectangle 50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5" name="Rectangle 50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6" name="Rectangle 50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7" name="Rectangle 50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8" name="Rectangle 50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5" name="Groupe 464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93" name="Rectangle 49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4" name="Rectangle 49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5" name="Rectangle 49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6" name="Rectangle 49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7" name="Rectangle 49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8" name="Rectangle 49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9" name="Rectangle 49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0" name="Rectangle 49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6" name="Groupe 465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85" name="Rectangle 48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6" name="Rectangle 48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7" name="Rectangle 48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8" name="Rectangle 48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9" name="Rectangle 48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0" name="Rectangle 48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1" name="Rectangle 49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2" name="Rectangle 49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7" name="Groupe 466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77" name="Rectangle 47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8" name="Rectangle 47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9" name="Rectangle 47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0" name="Rectangle 47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1" name="Rectangle 48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2" name="Rectangle 48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3" name="Rectangle 48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4" name="Rectangle 48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8" name="Groupe 467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69" name="Rectangle 46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0" name="Rectangle 46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1" name="Rectangle 47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2" name="Rectangle 47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3" name="Rectangle 47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4" name="Rectangle 47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5" name="Rectangle 47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6" name="Rectangle 47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44" name="Groupe 343"/>
                    <p:cNvGrpSpPr/>
                    <p:nvPr/>
                  </p:nvGrpSpPr>
                  <p:grpSpPr>
                    <a:xfrm>
                      <a:off x="2127311" y="444562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346" name="Groupe 345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347" name="Groupe 346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47" name="Rectangle 44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8" name="Rectangle 44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9" name="Rectangle 44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0" name="Rectangle 44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1" name="Rectangle 45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2" name="Rectangle 45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3" name="Rectangle 45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4" name="Rectangle 45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48" name="Groupe 347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39" name="Rectangle 43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0" name="Rectangle 43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1" name="Rectangle 44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2" name="Rectangle 44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3" name="Rectangle 44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4" name="Rectangle 44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5" name="Rectangle 44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6" name="Rectangle 44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49" name="Groupe 348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31" name="Rectangle 43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2" name="Rectangle 43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3" name="Rectangle 43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4" name="Rectangle 43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5" name="Rectangle 43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6" name="Rectangle 43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7" name="Rectangle 43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8" name="Rectangle 43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0" name="Groupe 349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23" name="Rectangle 42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4" name="Rectangle 42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5" name="Rectangle 42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6" name="Rectangle 42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7" name="Rectangle 42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8" name="Rectangle 42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9" name="Rectangle 42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0" name="Rectangle 42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1" name="Groupe 350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15" name="Rectangle 41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6" name="Rectangle 41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7" name="Rectangle 41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8" name="Rectangle 41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9" name="Rectangle 41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0" name="Rectangle 41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1" name="Rectangle 42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2" name="Rectangle 42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2" name="Groupe 351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07" name="Rectangle 40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8" name="Rectangle 40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9" name="Rectangle 40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0" name="Rectangle 40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1" name="Rectangle 41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2" name="Rectangle 41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3" name="Rectangle 41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4" name="Rectangle 41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3" name="Groupe 352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99" name="Rectangle 39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0" name="Rectangle 39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1" name="Rectangle 40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2" name="Rectangle 40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3" name="Rectangle 40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4" name="Rectangle 40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5" name="Rectangle 40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6" name="Rectangle 40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4" name="Groupe 353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91" name="Rectangle 39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2" name="Rectangle 39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3" name="Rectangle 39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4" name="Rectangle 39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5" name="Rectangle 39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6" name="Rectangle 39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7" name="Rectangle 39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8" name="Rectangle 39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5" name="Groupe 354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83" name="Rectangle 38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4" name="Rectangle 38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5" name="Rectangle 38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6" name="Rectangle 38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7" name="Rectangle 38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8" name="Rectangle 38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9" name="Rectangle 38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0" name="Rectangle 38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6" name="Groupe 355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75" name="Rectangle 37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6" name="Rectangle 37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7" name="Rectangle 37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8" name="Rectangle 37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9" name="Rectangle 37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0" name="Rectangle 37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1" name="Rectangle 38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2" name="Rectangle 38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7" name="Groupe 356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67" name="Rectangle 36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8" name="Rectangle 36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9" name="Rectangle 36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0" name="Rectangle 36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1" name="Rectangle 37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2" name="Rectangle 37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3" name="Rectangle 37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4" name="Rectangle 37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8" name="Groupe 357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59" name="Rectangle 35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0" name="Rectangle 35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1" name="Rectangle 36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2" name="Rectangle 36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3" name="Rectangle 36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4" name="Rectangle 36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5" name="Rectangle 36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6" name="Rectangle 36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708" name="Groupe 707"/>
                  <p:cNvGrpSpPr/>
                  <p:nvPr/>
                </p:nvGrpSpPr>
                <p:grpSpPr>
                  <a:xfrm>
                    <a:off x="4426657" y="444562"/>
                    <a:ext cx="1977635" cy="2042366"/>
                    <a:chOff x="4426657" y="444562"/>
                    <a:chExt cx="1977635" cy="2042366"/>
                  </a:xfrm>
                </p:grpSpPr>
                <p:grpSp>
                  <p:nvGrpSpPr>
                    <p:cNvPr id="9" name="Groupe 8"/>
                    <p:cNvGrpSpPr/>
                    <p:nvPr/>
                  </p:nvGrpSpPr>
                  <p:grpSpPr>
                    <a:xfrm>
                      <a:off x="4426657" y="1912929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233" name="Groupe 232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234" name="Groupe 233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34" name="Rectangle 33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5" name="Rectangle 33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6" name="Rectangle 33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7" name="Rectangle 33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8" name="Rectangle 33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9" name="Rectangle 33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40" name="Rectangle 33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41" name="Rectangle 34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5" name="Groupe 234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26" name="Rectangle 32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2" name="Rectangle 33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3" name="Rectangle 33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6" name="Groupe 235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18" name="Rectangle 31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9" name="Rectangle 31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0" name="Rectangle 31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1" name="Rectangle 32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2" name="Rectangle 32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3" name="Rectangle 32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4" name="Rectangle 32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5" name="Rectangle 32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7" name="Groupe 236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10" name="Rectangle 30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1" name="Rectangle 31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2" name="Rectangle 31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3" name="Rectangle 31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4" name="Rectangle 31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5" name="Rectangle 31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6" name="Rectangle 31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7" name="Rectangle 31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8" name="Groupe 237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02" name="Rectangle 30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3" name="Rectangle 30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4" name="Rectangle 30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5" name="Rectangle 30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6" name="Rectangle 30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7" name="Rectangle 30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8" name="Rectangle 30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9" name="Rectangle 30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9" name="Groupe 238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94" name="Rectangle 29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5" name="Rectangle 29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6" name="Rectangle 29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7" name="Rectangle 29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8" name="Rectangle 29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9" name="Rectangle 29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0" name="Rectangle 29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1" name="Rectangle 30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0" name="Groupe 239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86" name="Rectangle 28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7" name="Rectangle 28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8" name="Rectangle 28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9" name="Rectangle 28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0" name="Rectangle 28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1" name="Rectangle 29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2" name="Rectangle 29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3" name="Rectangle 29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1" name="Groupe 240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78" name="Rectangle 27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9" name="Rectangle 27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0" name="Rectangle 27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1" name="Rectangle 28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2" name="Rectangle 28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3" name="Rectangle 28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4" name="Rectangle 28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5" name="Rectangle 28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2" name="Groupe 241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70" name="Rectangle 26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1" name="Rectangle 27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2" name="Rectangle 27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3" name="Rectangle 27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4" name="Rectangle 27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5" name="Rectangle 27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6" name="Rectangle 27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7" name="Rectangle 27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3" name="Groupe 242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62" name="Rectangle 26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3" name="Rectangle 26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4" name="Rectangle 26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5" name="Rectangle 26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6" name="Rectangle 26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7" name="Rectangle 26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8" name="Rectangle 26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9" name="Rectangle 26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4" name="Groupe 243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54" name="Rectangle 25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5" name="Rectangle 25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6" name="Rectangle 25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7" name="Rectangle 25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8" name="Rectangle 25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9" name="Rectangle 25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0" name="Rectangle 25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1" name="Rectangle 26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5" name="Groupe 244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46" name="Rectangle 24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47" name="Rectangle 24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48" name="Rectangle 24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49" name="Rectangle 24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0" name="Rectangle 24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1" name="Rectangle 25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2" name="Rectangle 25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3" name="Rectangle 25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" name="Groupe 9"/>
                    <p:cNvGrpSpPr/>
                    <p:nvPr/>
                  </p:nvGrpSpPr>
                  <p:grpSpPr>
                    <a:xfrm>
                      <a:off x="4426657" y="1178746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23" name="Groupe 122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124" name="Groupe 123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24" name="Rectangle 22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5" name="Rectangle 22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6" name="Rectangle 22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7" name="Rectangle 22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8" name="Rectangle 22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9" name="Rectangle 22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30" name="Rectangle 22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31" name="Rectangle 23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5" name="Groupe 124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1" name="Rectangle 22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2" name="Rectangle 22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3" name="Rectangle 22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6" name="Groupe 125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08" name="Rectangle 20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9" name="Rectangle 20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0" name="Rectangle 20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1" name="Rectangle 21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2" name="Rectangle 21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3" name="Rectangle 21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4" name="Rectangle 21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5" name="Rectangle 21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7" name="Groupe 126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00" name="Rectangle 19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1" name="Rectangle 20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2" name="Rectangle 20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3" name="Rectangle 20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4" name="Rectangle 20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5" name="Rectangle 20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6" name="Rectangle 20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7" name="Rectangle 20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8" name="Groupe 127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92" name="Rectangle 19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3" name="Rectangle 19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4" name="Rectangle 19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5" name="Rectangle 19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6" name="Rectangle 19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7" name="Rectangle 19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8" name="Rectangle 19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9" name="Rectangle 19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9" name="Groupe 128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84" name="Rectangle 18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5" name="Rectangle 18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6" name="Rectangle 18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7" name="Rectangle 18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8" name="Rectangle 18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9" name="Rectangle 18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0" name="Rectangle 18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1" name="Rectangle 19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0" name="Groupe 129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76" name="Rectangle 17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7" name="Rectangle 17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8" name="Rectangle 17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9" name="Rectangle 17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0" name="Rectangle 17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1" name="Rectangle 18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2" name="Rectangle 18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3" name="Rectangle 18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1" name="Groupe 130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68" name="Rectangle 16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9" name="Rectangle 16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0" name="Rectangle 16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1" name="Rectangle 17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2" name="Rectangle 17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3" name="Rectangle 17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4" name="Rectangle 17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5" name="Rectangle 17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2" name="Groupe 131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60" name="Rectangle 15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1" name="Rectangle 16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2" name="Rectangle 16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3" name="Rectangle 16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4" name="Rectangle 16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5" name="Rectangle 16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6" name="Rectangle 16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7" name="Rectangle 16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3" name="Groupe 132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52" name="Rectangle 15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3" name="Rectangle 15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4" name="Rectangle 15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5" name="Rectangle 15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6" name="Rectangle 15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7" name="Rectangle 15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8" name="Rectangle 15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9" name="Rectangle 15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4" name="Groupe 133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44" name="Rectangle 14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5" name="Rectangle 14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6" name="Rectangle 14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7" name="Rectangle 14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8" name="Rectangle 14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9" name="Rectangle 14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0" name="Rectangle 14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1" name="Rectangle 15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5" name="Groupe 134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36" name="Rectangle 13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37" name="Rectangle 13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38" name="Rectangle 13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39" name="Rectangle 13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0" name="Rectangle 13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1" name="Rectangle 14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2" name="Rectangle 14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3" name="Rectangle 14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1" name="Groupe 10"/>
                    <p:cNvGrpSpPr/>
                    <p:nvPr/>
                  </p:nvGrpSpPr>
                  <p:grpSpPr>
                    <a:xfrm>
                      <a:off x="4426657" y="444562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3" name="Groupe 12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14" name="Groupe 13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14" name="Rectangle 11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5" name="Rectangle 11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6" name="Rectangle 11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7" name="Rectangle 11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8" name="Rectangle 11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9" name="Rectangle 11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20" name="Rectangle 11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21" name="Rectangle 12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5" name="Groupe 14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06" name="Rectangle 10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2" name="Rectangle 11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3" name="Rectangle 11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6" name="Groupe 15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98" name="Rectangle 9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9" name="Rectangle 9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0" name="Rectangle 9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1" name="Rectangle 10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2" name="Rectangle 10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3" name="Rectangle 10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4" name="Rectangle 10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5" name="Rectangle 10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7" name="Groupe 16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90" name="Rectangle 8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1" name="Rectangle 9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2" name="Rectangle 9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3" name="Rectangle 9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4" name="Rectangle 9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5" name="Rectangle 9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6" name="Rectangle 9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7" name="Rectangle 9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8" name="Groupe 17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5" name="Rectangle 8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6" name="Rectangle 8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7" name="Rectangle 8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8" name="Rectangle 8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9" name="Rectangle 8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9" name="Groupe 18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74" name="Rectangle 7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5" name="Rectangle 7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6" name="Rectangle 7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0" name="Groupe 19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9" name="Rectangle 6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0" name="Rectangle 6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1" name="Rectangle 7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2" name="Rectangle 7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3" name="Rectangle 7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1" name="Groupe 20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8" name="Rectangle 5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" name="Rectangle 5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" name="Rectangle 5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" name="Rectangle 6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" name="Rectangle 6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" name="Rectangle 6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" name="Rectangle 6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" name="Rectangle 6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2" name="Groupe 21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" name="Rectangle 5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7" name="Rectangle 5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" name="Groupe 22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2" name="Rectangle 4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" name="Rectangle 4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" name="Rectangle 4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" name="Rectangle 4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6" name="Rectangle 4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" name="Rectangle 4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" name="Rectangle 4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" name="Groupe 23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4" name="Rectangle 3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5" name="Rectangle 3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" name="Rectangle 3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" name="Rectangle 3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" name="Rectangle 3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" name="Rectangle 3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" name="Rectangle 3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5" name="Groupe 24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" name="Rectangle 2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" name="Rectangle 3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" name="Rectangle 3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1440582" y="368051"/>
                    <a:ext cx="5030542" cy="7121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6" name="Rectangle 705"/>
                  <p:cNvSpPr/>
                  <p:nvPr/>
                </p:nvSpPr>
                <p:spPr>
                  <a:xfrm>
                    <a:off x="1440582" y="1100352"/>
                    <a:ext cx="5030542" cy="7121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7" name="Rectangle 706"/>
                  <p:cNvSpPr/>
                  <p:nvPr/>
                </p:nvSpPr>
                <p:spPr>
                  <a:xfrm>
                    <a:off x="1440582" y="1832653"/>
                    <a:ext cx="5030542" cy="7121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712" name="ZoneTexte 711"/>
              <p:cNvSpPr txBox="1"/>
              <p:nvPr/>
            </p:nvSpPr>
            <p:spPr>
              <a:xfrm>
                <a:off x="977829" y="1188287"/>
                <a:ext cx="9429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 1</a:t>
                </a:r>
              </a:p>
            </p:txBody>
          </p:sp>
          <p:sp>
            <p:nvSpPr>
              <p:cNvPr id="713" name="ZoneTexte 712"/>
              <p:cNvSpPr txBox="1"/>
              <p:nvPr/>
            </p:nvSpPr>
            <p:spPr>
              <a:xfrm>
                <a:off x="977829" y="1916678"/>
                <a:ext cx="9429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 2</a:t>
                </a:r>
              </a:p>
            </p:txBody>
          </p:sp>
          <p:sp>
            <p:nvSpPr>
              <p:cNvPr id="714" name="ZoneTexte 713"/>
              <p:cNvSpPr txBox="1"/>
              <p:nvPr/>
            </p:nvSpPr>
            <p:spPr>
              <a:xfrm>
                <a:off x="977829" y="2645069"/>
                <a:ext cx="9429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123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24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Germain Montazeaud</dc:creator>
  <cp:lastModifiedBy>Germain Montazeaud</cp:lastModifiedBy>
  <cp:revision>5</cp:revision>
  <dcterms:created xsi:type="dcterms:W3CDTF">2024-03-04T15:31:48Z</dcterms:created>
  <dcterms:modified xsi:type="dcterms:W3CDTF">2024-03-08T09:07:53Z</dcterms:modified>
</cp:coreProperties>
</file>