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</p:sldIdLst>
  <p:sldSz cx="5364163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8D12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4660"/>
  </p:normalViewPr>
  <p:slideViewPr>
    <p:cSldViewPr snapToGrid="0">
      <p:cViewPr>
        <p:scale>
          <a:sx n="300" d="100"/>
          <a:sy n="300" d="100"/>
        </p:scale>
        <p:origin x="144" y="-76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12" y="1472842"/>
            <a:ext cx="4559539" cy="3133172"/>
          </a:xfrm>
        </p:spPr>
        <p:txBody>
          <a:bodyPr anchor="b"/>
          <a:lstStyle>
            <a:lvl1pPr algn="ctr">
              <a:defRPr sz="352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0521" y="4726842"/>
            <a:ext cx="4023122" cy="2172804"/>
          </a:xfrm>
        </p:spPr>
        <p:txBody>
          <a:bodyPr/>
          <a:lstStyle>
            <a:lvl1pPr marL="0" indent="0" algn="ctr">
              <a:buNone/>
              <a:defRPr sz="1408"/>
            </a:lvl1pPr>
            <a:lvl2pPr marL="268194" indent="0" algn="ctr">
              <a:buNone/>
              <a:defRPr sz="1173"/>
            </a:lvl2pPr>
            <a:lvl3pPr marL="536387" indent="0" algn="ctr">
              <a:buNone/>
              <a:defRPr sz="1056"/>
            </a:lvl3pPr>
            <a:lvl4pPr marL="804581" indent="0" algn="ctr">
              <a:buNone/>
              <a:defRPr sz="939"/>
            </a:lvl4pPr>
            <a:lvl5pPr marL="1072774" indent="0" algn="ctr">
              <a:buNone/>
              <a:defRPr sz="939"/>
            </a:lvl5pPr>
            <a:lvl6pPr marL="1340968" indent="0" algn="ctr">
              <a:buNone/>
              <a:defRPr sz="939"/>
            </a:lvl6pPr>
            <a:lvl7pPr marL="1609161" indent="0" algn="ctr">
              <a:buNone/>
              <a:defRPr sz="939"/>
            </a:lvl7pPr>
            <a:lvl8pPr marL="1877355" indent="0" algn="ctr">
              <a:buNone/>
              <a:defRPr sz="939"/>
            </a:lvl8pPr>
            <a:lvl9pPr marL="2145548" indent="0" algn="ctr">
              <a:buNone/>
              <a:defRPr sz="939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266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1275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38729" y="479142"/>
            <a:ext cx="1156648" cy="762669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8786" y="479142"/>
            <a:ext cx="3402891" cy="762669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9357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4781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992" y="2243638"/>
            <a:ext cx="4626591" cy="3743557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992" y="6022610"/>
            <a:ext cx="4626591" cy="1968648"/>
          </a:xfrm>
        </p:spPr>
        <p:txBody>
          <a:bodyPr/>
          <a:lstStyle>
            <a:lvl1pPr marL="0" indent="0">
              <a:buNone/>
              <a:defRPr sz="1408">
                <a:solidFill>
                  <a:schemeClr val="tx1"/>
                </a:solidFill>
              </a:defRPr>
            </a:lvl1pPr>
            <a:lvl2pPr marL="26819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2pPr>
            <a:lvl3pPr marL="536387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3pPr>
            <a:lvl4pPr marL="804581" indent="0">
              <a:buNone/>
              <a:defRPr sz="939">
                <a:solidFill>
                  <a:schemeClr val="tx1">
                    <a:tint val="75000"/>
                  </a:schemeClr>
                </a:solidFill>
              </a:defRPr>
            </a:lvl4pPr>
            <a:lvl5pPr marL="1072774" indent="0">
              <a:buNone/>
              <a:defRPr sz="939">
                <a:solidFill>
                  <a:schemeClr val="tx1">
                    <a:tint val="75000"/>
                  </a:schemeClr>
                </a:solidFill>
              </a:defRPr>
            </a:lvl5pPr>
            <a:lvl6pPr marL="1340968" indent="0">
              <a:buNone/>
              <a:defRPr sz="939">
                <a:solidFill>
                  <a:schemeClr val="tx1">
                    <a:tint val="75000"/>
                  </a:schemeClr>
                </a:solidFill>
              </a:defRPr>
            </a:lvl6pPr>
            <a:lvl7pPr marL="1609161" indent="0">
              <a:buNone/>
              <a:defRPr sz="939">
                <a:solidFill>
                  <a:schemeClr val="tx1">
                    <a:tint val="75000"/>
                  </a:schemeClr>
                </a:solidFill>
              </a:defRPr>
            </a:lvl7pPr>
            <a:lvl8pPr marL="1877355" indent="0">
              <a:buNone/>
              <a:defRPr sz="939">
                <a:solidFill>
                  <a:schemeClr val="tx1">
                    <a:tint val="75000"/>
                  </a:schemeClr>
                </a:solidFill>
              </a:defRPr>
            </a:lvl8pPr>
            <a:lvl9pPr marL="2145548" indent="0">
              <a:buNone/>
              <a:defRPr sz="9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61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786" y="2395710"/>
            <a:ext cx="2279769" cy="571012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15608" y="2395710"/>
            <a:ext cx="2279769" cy="571012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670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485" y="479144"/>
            <a:ext cx="4626591" cy="173949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485" y="2206137"/>
            <a:ext cx="2269292" cy="1081194"/>
          </a:xfrm>
        </p:spPr>
        <p:txBody>
          <a:bodyPr anchor="b"/>
          <a:lstStyle>
            <a:lvl1pPr marL="0" indent="0">
              <a:buNone/>
              <a:defRPr sz="1408" b="1"/>
            </a:lvl1pPr>
            <a:lvl2pPr marL="268194" indent="0">
              <a:buNone/>
              <a:defRPr sz="1173" b="1"/>
            </a:lvl2pPr>
            <a:lvl3pPr marL="536387" indent="0">
              <a:buNone/>
              <a:defRPr sz="1056" b="1"/>
            </a:lvl3pPr>
            <a:lvl4pPr marL="804581" indent="0">
              <a:buNone/>
              <a:defRPr sz="939" b="1"/>
            </a:lvl4pPr>
            <a:lvl5pPr marL="1072774" indent="0">
              <a:buNone/>
              <a:defRPr sz="939" b="1"/>
            </a:lvl5pPr>
            <a:lvl6pPr marL="1340968" indent="0">
              <a:buNone/>
              <a:defRPr sz="939" b="1"/>
            </a:lvl6pPr>
            <a:lvl7pPr marL="1609161" indent="0">
              <a:buNone/>
              <a:defRPr sz="939" b="1"/>
            </a:lvl7pPr>
            <a:lvl8pPr marL="1877355" indent="0">
              <a:buNone/>
              <a:defRPr sz="939" b="1"/>
            </a:lvl8pPr>
            <a:lvl9pPr marL="2145548" indent="0">
              <a:buNone/>
              <a:defRPr sz="939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9485" y="3287331"/>
            <a:ext cx="2269292" cy="483516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15608" y="2206137"/>
            <a:ext cx="2280468" cy="1081194"/>
          </a:xfrm>
        </p:spPr>
        <p:txBody>
          <a:bodyPr anchor="b"/>
          <a:lstStyle>
            <a:lvl1pPr marL="0" indent="0">
              <a:buNone/>
              <a:defRPr sz="1408" b="1"/>
            </a:lvl1pPr>
            <a:lvl2pPr marL="268194" indent="0">
              <a:buNone/>
              <a:defRPr sz="1173" b="1"/>
            </a:lvl2pPr>
            <a:lvl3pPr marL="536387" indent="0">
              <a:buNone/>
              <a:defRPr sz="1056" b="1"/>
            </a:lvl3pPr>
            <a:lvl4pPr marL="804581" indent="0">
              <a:buNone/>
              <a:defRPr sz="939" b="1"/>
            </a:lvl4pPr>
            <a:lvl5pPr marL="1072774" indent="0">
              <a:buNone/>
              <a:defRPr sz="939" b="1"/>
            </a:lvl5pPr>
            <a:lvl6pPr marL="1340968" indent="0">
              <a:buNone/>
              <a:defRPr sz="939" b="1"/>
            </a:lvl6pPr>
            <a:lvl7pPr marL="1609161" indent="0">
              <a:buNone/>
              <a:defRPr sz="939" b="1"/>
            </a:lvl7pPr>
            <a:lvl8pPr marL="1877355" indent="0">
              <a:buNone/>
              <a:defRPr sz="939" b="1"/>
            </a:lvl8pPr>
            <a:lvl9pPr marL="2145548" indent="0">
              <a:buNone/>
              <a:defRPr sz="939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15608" y="3287331"/>
            <a:ext cx="2280468" cy="483516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009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410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722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485" y="599969"/>
            <a:ext cx="1730082" cy="2099892"/>
          </a:xfrm>
        </p:spPr>
        <p:txBody>
          <a:bodyPr anchor="b"/>
          <a:lstStyle>
            <a:lvl1pPr>
              <a:defRPr sz="187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0468" y="1295769"/>
            <a:ext cx="2715608" cy="6395505"/>
          </a:xfrm>
        </p:spPr>
        <p:txBody>
          <a:bodyPr/>
          <a:lstStyle>
            <a:lvl1pPr>
              <a:defRPr sz="1877"/>
            </a:lvl1pPr>
            <a:lvl2pPr>
              <a:defRPr sz="1642"/>
            </a:lvl2pPr>
            <a:lvl3pPr>
              <a:defRPr sz="1408"/>
            </a:lvl3pPr>
            <a:lvl4pPr>
              <a:defRPr sz="1173"/>
            </a:lvl4pPr>
            <a:lvl5pPr>
              <a:defRPr sz="1173"/>
            </a:lvl5pPr>
            <a:lvl6pPr>
              <a:defRPr sz="1173"/>
            </a:lvl6pPr>
            <a:lvl7pPr>
              <a:defRPr sz="1173"/>
            </a:lvl7pPr>
            <a:lvl8pPr>
              <a:defRPr sz="1173"/>
            </a:lvl8pPr>
            <a:lvl9pPr>
              <a:defRPr sz="1173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9485" y="2699862"/>
            <a:ext cx="1730082" cy="5001827"/>
          </a:xfrm>
        </p:spPr>
        <p:txBody>
          <a:bodyPr/>
          <a:lstStyle>
            <a:lvl1pPr marL="0" indent="0">
              <a:buNone/>
              <a:defRPr sz="939"/>
            </a:lvl1pPr>
            <a:lvl2pPr marL="268194" indent="0">
              <a:buNone/>
              <a:defRPr sz="821"/>
            </a:lvl2pPr>
            <a:lvl3pPr marL="536387" indent="0">
              <a:buNone/>
              <a:defRPr sz="704"/>
            </a:lvl3pPr>
            <a:lvl4pPr marL="804581" indent="0">
              <a:buNone/>
              <a:defRPr sz="587"/>
            </a:lvl4pPr>
            <a:lvl5pPr marL="1072774" indent="0">
              <a:buNone/>
              <a:defRPr sz="587"/>
            </a:lvl5pPr>
            <a:lvl6pPr marL="1340968" indent="0">
              <a:buNone/>
              <a:defRPr sz="587"/>
            </a:lvl6pPr>
            <a:lvl7pPr marL="1609161" indent="0">
              <a:buNone/>
              <a:defRPr sz="587"/>
            </a:lvl7pPr>
            <a:lvl8pPr marL="1877355" indent="0">
              <a:buNone/>
              <a:defRPr sz="587"/>
            </a:lvl8pPr>
            <a:lvl9pPr marL="2145548" indent="0">
              <a:buNone/>
              <a:defRPr sz="58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1122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485" y="599969"/>
            <a:ext cx="1730082" cy="2099892"/>
          </a:xfrm>
        </p:spPr>
        <p:txBody>
          <a:bodyPr anchor="b"/>
          <a:lstStyle>
            <a:lvl1pPr>
              <a:defRPr sz="187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0468" y="1295769"/>
            <a:ext cx="2715608" cy="6395505"/>
          </a:xfrm>
        </p:spPr>
        <p:txBody>
          <a:bodyPr anchor="t"/>
          <a:lstStyle>
            <a:lvl1pPr marL="0" indent="0">
              <a:buNone/>
              <a:defRPr sz="1877"/>
            </a:lvl1pPr>
            <a:lvl2pPr marL="268194" indent="0">
              <a:buNone/>
              <a:defRPr sz="1642"/>
            </a:lvl2pPr>
            <a:lvl3pPr marL="536387" indent="0">
              <a:buNone/>
              <a:defRPr sz="1408"/>
            </a:lvl3pPr>
            <a:lvl4pPr marL="804581" indent="0">
              <a:buNone/>
              <a:defRPr sz="1173"/>
            </a:lvl4pPr>
            <a:lvl5pPr marL="1072774" indent="0">
              <a:buNone/>
              <a:defRPr sz="1173"/>
            </a:lvl5pPr>
            <a:lvl6pPr marL="1340968" indent="0">
              <a:buNone/>
              <a:defRPr sz="1173"/>
            </a:lvl6pPr>
            <a:lvl7pPr marL="1609161" indent="0">
              <a:buNone/>
              <a:defRPr sz="1173"/>
            </a:lvl7pPr>
            <a:lvl8pPr marL="1877355" indent="0">
              <a:buNone/>
              <a:defRPr sz="1173"/>
            </a:lvl8pPr>
            <a:lvl9pPr marL="2145548" indent="0">
              <a:buNone/>
              <a:defRPr sz="1173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9485" y="2699862"/>
            <a:ext cx="1730082" cy="5001827"/>
          </a:xfrm>
        </p:spPr>
        <p:txBody>
          <a:bodyPr/>
          <a:lstStyle>
            <a:lvl1pPr marL="0" indent="0">
              <a:buNone/>
              <a:defRPr sz="939"/>
            </a:lvl1pPr>
            <a:lvl2pPr marL="268194" indent="0">
              <a:buNone/>
              <a:defRPr sz="821"/>
            </a:lvl2pPr>
            <a:lvl3pPr marL="536387" indent="0">
              <a:buNone/>
              <a:defRPr sz="704"/>
            </a:lvl3pPr>
            <a:lvl4pPr marL="804581" indent="0">
              <a:buNone/>
              <a:defRPr sz="587"/>
            </a:lvl4pPr>
            <a:lvl5pPr marL="1072774" indent="0">
              <a:buNone/>
              <a:defRPr sz="587"/>
            </a:lvl5pPr>
            <a:lvl6pPr marL="1340968" indent="0">
              <a:buNone/>
              <a:defRPr sz="587"/>
            </a:lvl6pPr>
            <a:lvl7pPr marL="1609161" indent="0">
              <a:buNone/>
              <a:defRPr sz="587"/>
            </a:lvl7pPr>
            <a:lvl8pPr marL="1877355" indent="0">
              <a:buNone/>
              <a:defRPr sz="587"/>
            </a:lvl8pPr>
            <a:lvl9pPr marL="2145548" indent="0">
              <a:buNone/>
              <a:defRPr sz="58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580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786" y="479144"/>
            <a:ext cx="4626591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786" y="2395710"/>
            <a:ext cx="4626591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786" y="8341240"/>
            <a:ext cx="1206937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30589-7EDD-4DA6-947C-2EEDC2092145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76879" y="8341240"/>
            <a:ext cx="1810405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88440" y="8341240"/>
            <a:ext cx="1206937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455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536387" rtl="0" eaLnBrk="1" latinLnBrk="0" hangingPunct="1">
        <a:lnSpc>
          <a:spcPct val="90000"/>
        </a:lnSpc>
        <a:spcBef>
          <a:spcPct val="0"/>
        </a:spcBef>
        <a:buNone/>
        <a:defRPr sz="258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097" indent="-134097" algn="l" defTabSz="536387" rtl="0" eaLnBrk="1" latinLnBrk="0" hangingPunct="1">
        <a:lnSpc>
          <a:spcPct val="90000"/>
        </a:lnSpc>
        <a:spcBef>
          <a:spcPts val="587"/>
        </a:spcBef>
        <a:buFont typeface="Arial" panose="020B0604020202020204" pitchFamily="34" charset="0"/>
        <a:buChar char="•"/>
        <a:defRPr sz="1642" kern="1200">
          <a:solidFill>
            <a:schemeClr val="tx1"/>
          </a:solidFill>
          <a:latin typeface="+mn-lt"/>
          <a:ea typeface="+mn-ea"/>
          <a:cs typeface="+mn-cs"/>
        </a:defRPr>
      </a:lvl1pPr>
      <a:lvl2pPr marL="402290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408" kern="1200">
          <a:solidFill>
            <a:schemeClr val="tx1"/>
          </a:solidFill>
          <a:latin typeface="+mn-lt"/>
          <a:ea typeface="+mn-ea"/>
          <a:cs typeface="+mn-cs"/>
        </a:defRPr>
      </a:lvl2pPr>
      <a:lvl3pPr marL="670484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173" kern="1200">
          <a:solidFill>
            <a:schemeClr val="tx1"/>
          </a:solidFill>
          <a:latin typeface="+mn-lt"/>
          <a:ea typeface="+mn-ea"/>
          <a:cs typeface="+mn-cs"/>
        </a:defRPr>
      </a:lvl3pPr>
      <a:lvl4pPr marL="938677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4pPr>
      <a:lvl5pPr marL="1206871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5pPr>
      <a:lvl6pPr marL="1475064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6pPr>
      <a:lvl7pPr marL="1743258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7pPr>
      <a:lvl8pPr marL="2011451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8pPr>
      <a:lvl9pPr marL="2279645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1pPr>
      <a:lvl2pPr marL="268194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2pPr>
      <a:lvl3pPr marL="536387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3pPr>
      <a:lvl4pPr marL="804581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4pPr>
      <a:lvl5pPr marL="1072774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5pPr>
      <a:lvl6pPr marL="1340968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6pPr>
      <a:lvl7pPr marL="1609161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7pPr>
      <a:lvl8pPr marL="1877355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8pPr>
      <a:lvl9pPr marL="2145548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ous-titre 2"/>
          <p:cNvSpPr>
            <a:spLocks noGrp="1"/>
          </p:cNvSpPr>
          <p:nvPr>
            <p:ph type="subTitle" idx="1"/>
          </p:nvPr>
        </p:nvSpPr>
        <p:spPr>
          <a:xfrm>
            <a:off x="1303389" y="4570139"/>
            <a:ext cx="1088508" cy="390210"/>
          </a:xfrm>
        </p:spPr>
        <p:txBody>
          <a:bodyPr>
            <a:noAutofit/>
          </a:bodyPr>
          <a:lstStyle/>
          <a:p>
            <a:r>
              <a:rPr lang="fr-FR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R+</a:t>
            </a:r>
          </a:p>
        </p:txBody>
      </p:sp>
      <p:sp>
        <p:nvSpPr>
          <p:cNvPr id="676" name="Sous-titre 2"/>
          <p:cNvSpPr txBox="1">
            <a:spLocks/>
          </p:cNvSpPr>
          <p:nvPr/>
        </p:nvSpPr>
        <p:spPr>
          <a:xfrm>
            <a:off x="3601624" y="4570139"/>
            <a:ext cx="1087200" cy="3902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 algn="ctr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fr-FR" dirty="0">
                <a:solidFill>
                  <a:srgbClr val="FF0000"/>
                </a:solidFill>
              </a:rPr>
              <a:t>R-</a:t>
            </a:r>
          </a:p>
        </p:txBody>
      </p:sp>
      <p:pic>
        <p:nvPicPr>
          <p:cNvPr id="678" name="Image 67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08" y="325858"/>
            <a:ext cx="2555875" cy="1917065"/>
          </a:xfrm>
          <a:prstGeom prst="rect">
            <a:avLst/>
          </a:prstGeom>
        </p:spPr>
      </p:pic>
      <p:pic>
        <p:nvPicPr>
          <p:cNvPr id="679" name="Image 67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674" y="330618"/>
            <a:ext cx="1430655" cy="1907540"/>
          </a:xfrm>
          <a:prstGeom prst="rect">
            <a:avLst/>
          </a:prstGeom>
        </p:spPr>
      </p:pic>
      <p:grpSp>
        <p:nvGrpSpPr>
          <p:cNvPr id="699" name="Groupe 698"/>
          <p:cNvGrpSpPr/>
          <p:nvPr/>
        </p:nvGrpSpPr>
        <p:grpSpPr>
          <a:xfrm>
            <a:off x="1776018" y="2701511"/>
            <a:ext cx="2518895" cy="686891"/>
            <a:chOff x="1898118" y="5636139"/>
            <a:chExt cx="2518895" cy="686891"/>
          </a:xfrm>
        </p:grpSpPr>
        <p:grpSp>
          <p:nvGrpSpPr>
            <p:cNvPr id="682" name="Groupe 681"/>
            <p:cNvGrpSpPr/>
            <p:nvPr/>
          </p:nvGrpSpPr>
          <p:grpSpPr>
            <a:xfrm>
              <a:off x="1898118" y="5636139"/>
              <a:ext cx="787170" cy="686891"/>
              <a:chOff x="1071154" y="2063929"/>
              <a:chExt cx="1306286" cy="1227909"/>
            </a:xfrm>
          </p:grpSpPr>
          <p:sp>
            <p:nvSpPr>
              <p:cNvPr id="685" name="Ellipse 684"/>
              <p:cNvSpPr/>
              <p:nvPr/>
            </p:nvSpPr>
            <p:spPr>
              <a:xfrm>
                <a:off x="1071154" y="2063929"/>
                <a:ext cx="1306286" cy="1227909"/>
              </a:xfrm>
              <a:prstGeom prst="ellipse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86" name="Ellipse 685"/>
              <p:cNvSpPr/>
              <p:nvPr/>
            </p:nvSpPr>
            <p:spPr>
              <a:xfrm>
                <a:off x="1632856" y="2969608"/>
                <a:ext cx="182880" cy="191588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87" name="Ellipse 686"/>
              <p:cNvSpPr/>
              <p:nvPr/>
            </p:nvSpPr>
            <p:spPr>
              <a:xfrm>
                <a:off x="1306285" y="2342602"/>
                <a:ext cx="182880" cy="191588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88" name="Ellipse 687"/>
              <p:cNvSpPr/>
              <p:nvPr/>
            </p:nvSpPr>
            <p:spPr>
              <a:xfrm>
                <a:off x="1981198" y="2342602"/>
                <a:ext cx="182880" cy="191588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89" name="Ellipse 688"/>
              <p:cNvSpPr/>
              <p:nvPr/>
            </p:nvSpPr>
            <p:spPr>
              <a:xfrm>
                <a:off x="1632856" y="2168430"/>
                <a:ext cx="182880" cy="191588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90" name="Ellipse 689"/>
              <p:cNvSpPr/>
              <p:nvPr/>
            </p:nvSpPr>
            <p:spPr>
              <a:xfrm>
                <a:off x="1981198" y="2769318"/>
                <a:ext cx="182880" cy="191588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91" name="Ellipse 690"/>
              <p:cNvSpPr/>
              <p:nvPr/>
            </p:nvSpPr>
            <p:spPr>
              <a:xfrm>
                <a:off x="1306285" y="2769318"/>
                <a:ext cx="182880" cy="191588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83" name="ZoneTexte 682"/>
            <p:cNvSpPr txBox="1"/>
            <p:nvPr/>
          </p:nvSpPr>
          <p:spPr>
            <a:xfrm>
              <a:off x="2738922" y="5777027"/>
              <a:ext cx="16780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latin typeface="Arial" panose="020B0604020202020204" pitchFamily="34" charset="0"/>
                  <a:cs typeface="Arial" panose="020B0604020202020204" pitchFamily="34" charset="0"/>
                </a:rPr>
                <a:t>: pure stand</a:t>
              </a:r>
            </a:p>
          </p:txBody>
        </p:sp>
      </p:grpSp>
      <p:grpSp>
        <p:nvGrpSpPr>
          <p:cNvPr id="700" name="Groupe 699"/>
          <p:cNvGrpSpPr/>
          <p:nvPr/>
        </p:nvGrpSpPr>
        <p:grpSpPr>
          <a:xfrm>
            <a:off x="1776018" y="3544283"/>
            <a:ext cx="2392311" cy="686891"/>
            <a:chOff x="4713513" y="5641004"/>
            <a:chExt cx="2392311" cy="686891"/>
          </a:xfrm>
        </p:grpSpPr>
        <p:grpSp>
          <p:nvGrpSpPr>
            <p:cNvPr id="681" name="Groupe 680"/>
            <p:cNvGrpSpPr/>
            <p:nvPr/>
          </p:nvGrpSpPr>
          <p:grpSpPr>
            <a:xfrm>
              <a:off x="4713513" y="5641004"/>
              <a:ext cx="787170" cy="686891"/>
              <a:chOff x="1071154" y="2063929"/>
              <a:chExt cx="1306286" cy="1227909"/>
            </a:xfrm>
          </p:grpSpPr>
          <p:sp>
            <p:nvSpPr>
              <p:cNvPr id="692" name="Ellipse 691"/>
              <p:cNvSpPr/>
              <p:nvPr/>
            </p:nvSpPr>
            <p:spPr>
              <a:xfrm>
                <a:off x="1071154" y="2063929"/>
                <a:ext cx="1306286" cy="1227909"/>
              </a:xfrm>
              <a:prstGeom prst="ellipse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93" name="Ellipse 692"/>
              <p:cNvSpPr/>
              <p:nvPr/>
            </p:nvSpPr>
            <p:spPr>
              <a:xfrm>
                <a:off x="1632856" y="2969608"/>
                <a:ext cx="182880" cy="19158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94" name="Ellipse 693"/>
              <p:cNvSpPr/>
              <p:nvPr/>
            </p:nvSpPr>
            <p:spPr>
              <a:xfrm>
                <a:off x="1306285" y="2342602"/>
                <a:ext cx="182880" cy="19158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95" name="Ellipse 694"/>
              <p:cNvSpPr/>
              <p:nvPr/>
            </p:nvSpPr>
            <p:spPr>
              <a:xfrm>
                <a:off x="1981198" y="2342602"/>
                <a:ext cx="182880" cy="19158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96" name="Ellipse 695"/>
              <p:cNvSpPr/>
              <p:nvPr/>
            </p:nvSpPr>
            <p:spPr>
              <a:xfrm>
                <a:off x="1632856" y="2168430"/>
                <a:ext cx="182880" cy="191588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97" name="Ellipse 696"/>
              <p:cNvSpPr/>
              <p:nvPr/>
            </p:nvSpPr>
            <p:spPr>
              <a:xfrm>
                <a:off x="1981198" y="2769318"/>
                <a:ext cx="182880" cy="191588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98" name="Ellipse 697"/>
              <p:cNvSpPr/>
              <p:nvPr/>
            </p:nvSpPr>
            <p:spPr>
              <a:xfrm>
                <a:off x="1306285" y="2769318"/>
                <a:ext cx="182880" cy="191588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84" name="ZoneTexte 683"/>
            <p:cNvSpPr txBox="1"/>
            <p:nvPr/>
          </p:nvSpPr>
          <p:spPr>
            <a:xfrm>
              <a:off x="5554317" y="5792028"/>
              <a:ext cx="1551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latin typeface="Arial" panose="020B0604020202020204" pitchFamily="34" charset="0"/>
                  <a:cs typeface="Arial" panose="020B0604020202020204" pitchFamily="34" charset="0"/>
                </a:rPr>
                <a:t>: mixed stand</a:t>
              </a:r>
            </a:p>
          </p:txBody>
        </p:sp>
      </p:grpSp>
      <p:sp>
        <p:nvSpPr>
          <p:cNvPr id="702" name="ZoneTexte 701"/>
          <p:cNvSpPr txBox="1"/>
          <p:nvPr/>
        </p:nvSpPr>
        <p:spPr>
          <a:xfrm>
            <a:off x="278837" y="-5719"/>
            <a:ext cx="523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703" name="ZoneTexte 702"/>
          <p:cNvSpPr txBox="1"/>
          <p:nvPr/>
        </p:nvSpPr>
        <p:spPr>
          <a:xfrm>
            <a:off x="3533068" y="-5719"/>
            <a:ext cx="523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704" name="ZoneTexte 703"/>
          <p:cNvSpPr txBox="1"/>
          <p:nvPr/>
        </p:nvSpPr>
        <p:spPr>
          <a:xfrm>
            <a:off x="1413503" y="2475000"/>
            <a:ext cx="523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</a:p>
        </p:txBody>
      </p:sp>
      <p:sp>
        <p:nvSpPr>
          <p:cNvPr id="701" name="ZoneTexte 700"/>
          <p:cNvSpPr txBox="1"/>
          <p:nvPr/>
        </p:nvSpPr>
        <p:spPr>
          <a:xfrm>
            <a:off x="278837" y="4450521"/>
            <a:ext cx="523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>
                <a:latin typeface="Arial" panose="020B0604020202020204" pitchFamily="34" charset="0"/>
                <a:cs typeface="Arial" panose="020B0604020202020204" pitchFamily="34" charset="0"/>
              </a:rPr>
              <a:t>(D)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15" name="Groupe 714"/>
          <p:cNvGrpSpPr/>
          <p:nvPr/>
        </p:nvGrpSpPr>
        <p:grpSpPr>
          <a:xfrm>
            <a:off x="61428" y="4955148"/>
            <a:ext cx="5155540" cy="2176808"/>
            <a:chOff x="998007" y="971549"/>
            <a:chExt cx="5155540" cy="2176808"/>
          </a:xfrm>
        </p:grpSpPr>
        <p:grpSp>
          <p:nvGrpSpPr>
            <p:cNvPr id="711" name="Groupe 710"/>
            <p:cNvGrpSpPr/>
            <p:nvPr/>
          </p:nvGrpSpPr>
          <p:grpSpPr>
            <a:xfrm>
              <a:off x="1123005" y="971549"/>
              <a:ext cx="5030542" cy="2176808"/>
              <a:chOff x="1440582" y="368025"/>
              <a:chExt cx="5030542" cy="217680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440582" y="368025"/>
                <a:ext cx="5030542" cy="217680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710" name="Groupe 709"/>
              <p:cNvGrpSpPr/>
              <p:nvPr/>
            </p:nvGrpSpPr>
            <p:grpSpPr>
              <a:xfrm>
                <a:off x="1440582" y="368051"/>
                <a:ext cx="5030542" cy="2176782"/>
                <a:chOff x="1440582" y="368051"/>
                <a:chExt cx="5030542" cy="2176782"/>
              </a:xfrm>
            </p:grpSpPr>
            <p:grpSp>
              <p:nvGrpSpPr>
                <p:cNvPr id="709" name="Groupe 708"/>
                <p:cNvGrpSpPr/>
                <p:nvPr/>
              </p:nvGrpSpPr>
              <p:grpSpPr>
                <a:xfrm>
                  <a:off x="2127311" y="444562"/>
                  <a:ext cx="1977635" cy="2042366"/>
                  <a:chOff x="2127311" y="444562"/>
                  <a:chExt cx="1977635" cy="2042366"/>
                </a:xfrm>
              </p:grpSpPr>
              <p:grpSp>
                <p:nvGrpSpPr>
                  <p:cNvPr id="342" name="Groupe 341"/>
                  <p:cNvGrpSpPr/>
                  <p:nvPr/>
                </p:nvGrpSpPr>
                <p:grpSpPr>
                  <a:xfrm>
                    <a:off x="2127311" y="1912929"/>
                    <a:ext cx="1977635" cy="573999"/>
                    <a:chOff x="1184366" y="3380588"/>
                    <a:chExt cx="4362994" cy="1332411"/>
                  </a:xfrm>
                </p:grpSpPr>
                <p:sp>
                  <p:nvSpPr>
                    <p:cNvPr id="565" name="Rectangle 564"/>
                    <p:cNvSpPr/>
                    <p:nvPr/>
                  </p:nvSpPr>
                  <p:spPr>
                    <a:xfrm>
                      <a:off x="1184366" y="3380588"/>
                      <a:ext cx="4362994" cy="1332411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grpSp>
                  <p:nvGrpSpPr>
                    <p:cNvPr id="566" name="Groupe 565"/>
                    <p:cNvGrpSpPr/>
                    <p:nvPr/>
                  </p:nvGrpSpPr>
                  <p:grpSpPr>
                    <a:xfrm>
                      <a:off x="1287850" y="3394482"/>
                      <a:ext cx="4156026" cy="1304622"/>
                      <a:chOff x="1286694" y="3408159"/>
                      <a:chExt cx="4156026" cy="1304622"/>
                    </a:xfrm>
                  </p:grpSpPr>
                  <p:grpSp>
                    <p:nvGrpSpPr>
                      <p:cNvPr id="567" name="Groupe 566"/>
                      <p:cNvGrpSpPr/>
                      <p:nvPr/>
                    </p:nvGrpSpPr>
                    <p:grpSpPr>
                      <a:xfrm>
                        <a:off x="1286694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667" name="Rectangle 666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68" name="Rectangle 667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69" name="Rectangle 668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70" name="Rectangle 669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71" name="Rectangle 670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72" name="Rectangle 671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73" name="Rectangle 672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74" name="Rectangle 673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568" name="Groupe 567"/>
                      <p:cNvGrpSpPr/>
                      <p:nvPr/>
                    </p:nvGrpSpPr>
                    <p:grpSpPr>
                      <a:xfrm>
                        <a:off x="2023440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659" name="Rectangle 658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60" name="Rectangle 659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61" name="Rectangle 660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62" name="Rectangle 661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63" name="Rectangle 662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64" name="Rectangle 663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65" name="Rectangle 664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66" name="Rectangle 665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569" name="Groupe 568"/>
                      <p:cNvGrpSpPr/>
                      <p:nvPr/>
                    </p:nvGrpSpPr>
                    <p:grpSpPr>
                      <a:xfrm>
                        <a:off x="1655067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651" name="Rectangle 650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52" name="Rectangle 651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53" name="Rectangle 652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54" name="Rectangle 653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55" name="Rectangle 654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56" name="Rectangle 655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57" name="Rectangle 656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58" name="Rectangle 657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570" name="Groupe 569"/>
                      <p:cNvGrpSpPr/>
                      <p:nvPr/>
                    </p:nvGrpSpPr>
                    <p:grpSpPr>
                      <a:xfrm>
                        <a:off x="2391813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643" name="Rectangle 642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44" name="Rectangle 643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45" name="Rectangle 644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46" name="Rectangle 645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47" name="Rectangle 646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48" name="Rectangle 647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49" name="Rectangle 648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50" name="Rectangle 649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571" name="Groupe 570"/>
                      <p:cNvGrpSpPr/>
                      <p:nvPr/>
                    </p:nvGrpSpPr>
                    <p:grpSpPr>
                      <a:xfrm>
                        <a:off x="2760186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635" name="Rectangle 634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36" name="Rectangle 635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37" name="Rectangle 636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38" name="Rectangle 637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39" name="Rectangle 638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40" name="Rectangle 639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41" name="Rectangle 640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42" name="Rectangle 641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572" name="Groupe 571"/>
                      <p:cNvGrpSpPr/>
                      <p:nvPr/>
                    </p:nvGrpSpPr>
                    <p:grpSpPr>
                      <a:xfrm>
                        <a:off x="3128559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627" name="Rectangle 626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28" name="Rectangle 627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29" name="Rectangle 628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30" name="Rectangle 629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31" name="Rectangle 630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32" name="Rectangle 631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33" name="Rectangle 632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34" name="Rectangle 633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573" name="Groupe 572"/>
                      <p:cNvGrpSpPr/>
                      <p:nvPr/>
                    </p:nvGrpSpPr>
                    <p:grpSpPr>
                      <a:xfrm>
                        <a:off x="3496932" y="3408159"/>
                        <a:ext cx="132135" cy="1304622"/>
                        <a:chOff x="1287419" y="3430595"/>
                        <a:chExt cx="132135" cy="1304622"/>
                      </a:xfrm>
                    </p:grpSpPr>
                    <p:sp>
                      <p:nvSpPr>
                        <p:cNvPr id="619" name="Rectangle 618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20" name="Rectangle 619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21" name="Rectangle 620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22" name="Rectangle 621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23" name="Rectangle 622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24" name="Rectangle 623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25" name="Rectangle 624"/>
                        <p:cNvSpPr/>
                        <p:nvPr/>
                      </p:nvSpPr>
                      <p:spPr>
                        <a:xfrm>
                          <a:off x="1315632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26" name="Rectangle 625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574" name="Groupe 573"/>
                      <p:cNvGrpSpPr/>
                      <p:nvPr/>
                    </p:nvGrpSpPr>
                    <p:grpSpPr>
                      <a:xfrm>
                        <a:off x="3865305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611" name="Rectangle 610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12" name="Rectangle 611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13" name="Rectangle 612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14" name="Rectangle 613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15" name="Rectangle 614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16" name="Rectangle 615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17" name="Rectangle 616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18" name="Rectangle 617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575" name="Groupe 574"/>
                      <p:cNvGrpSpPr/>
                      <p:nvPr/>
                    </p:nvGrpSpPr>
                    <p:grpSpPr>
                      <a:xfrm>
                        <a:off x="4233678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603" name="Rectangle 602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04" name="Rectangle 603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05" name="Rectangle 604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06" name="Rectangle 605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07" name="Rectangle 606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08" name="Rectangle 607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09" name="Rectangle 608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10" name="Rectangle 609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576" name="Groupe 575"/>
                      <p:cNvGrpSpPr/>
                      <p:nvPr/>
                    </p:nvGrpSpPr>
                    <p:grpSpPr>
                      <a:xfrm>
                        <a:off x="4602051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595" name="Rectangle 594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96" name="Rectangle 595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97" name="Rectangle 596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98" name="Rectangle 597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99" name="Rectangle 598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00" name="Rectangle 599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01" name="Rectangle 600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02" name="Rectangle 601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577" name="Groupe 576"/>
                      <p:cNvGrpSpPr/>
                      <p:nvPr/>
                    </p:nvGrpSpPr>
                    <p:grpSpPr>
                      <a:xfrm>
                        <a:off x="4970424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587" name="Rectangle 586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88" name="Rectangle 587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89" name="Rectangle 588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90" name="Rectangle 589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91" name="Rectangle 590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92" name="Rectangle 591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93" name="Rectangle 592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94" name="Rectangle 593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578" name="Groupe 577"/>
                      <p:cNvGrpSpPr/>
                      <p:nvPr/>
                    </p:nvGrpSpPr>
                    <p:grpSpPr>
                      <a:xfrm>
                        <a:off x="5338798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579" name="Rectangle 578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80" name="Rectangle 579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81" name="Rectangle 580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82" name="Rectangle 581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83" name="Rectangle 582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84" name="Rectangle 583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85" name="Rectangle 584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86" name="Rectangle 585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</p:grpSp>
              </p:grpSp>
              <p:grpSp>
                <p:nvGrpSpPr>
                  <p:cNvPr id="343" name="Groupe 342"/>
                  <p:cNvGrpSpPr/>
                  <p:nvPr/>
                </p:nvGrpSpPr>
                <p:grpSpPr>
                  <a:xfrm>
                    <a:off x="2127311" y="1178746"/>
                    <a:ext cx="1977635" cy="573999"/>
                    <a:chOff x="1184366" y="3380588"/>
                    <a:chExt cx="4362994" cy="1332411"/>
                  </a:xfrm>
                </p:grpSpPr>
                <p:sp>
                  <p:nvSpPr>
                    <p:cNvPr id="455" name="Rectangle 454"/>
                    <p:cNvSpPr/>
                    <p:nvPr/>
                  </p:nvSpPr>
                  <p:spPr>
                    <a:xfrm>
                      <a:off x="1184366" y="3380588"/>
                      <a:ext cx="4362994" cy="1332411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grpSp>
                  <p:nvGrpSpPr>
                    <p:cNvPr id="456" name="Groupe 455"/>
                    <p:cNvGrpSpPr/>
                    <p:nvPr/>
                  </p:nvGrpSpPr>
                  <p:grpSpPr>
                    <a:xfrm>
                      <a:off x="1287850" y="3394482"/>
                      <a:ext cx="4156026" cy="1304622"/>
                      <a:chOff x="1286694" y="3408159"/>
                      <a:chExt cx="4156026" cy="1304622"/>
                    </a:xfrm>
                  </p:grpSpPr>
                  <p:grpSp>
                    <p:nvGrpSpPr>
                      <p:cNvPr id="457" name="Groupe 456"/>
                      <p:cNvGrpSpPr/>
                      <p:nvPr/>
                    </p:nvGrpSpPr>
                    <p:grpSpPr>
                      <a:xfrm>
                        <a:off x="1286694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557" name="Rectangle 556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58" name="Rectangle 557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59" name="Rectangle 558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60" name="Rectangle 559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61" name="Rectangle 560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62" name="Rectangle 561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63" name="Rectangle 562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64" name="Rectangle 563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458" name="Groupe 457"/>
                      <p:cNvGrpSpPr/>
                      <p:nvPr/>
                    </p:nvGrpSpPr>
                    <p:grpSpPr>
                      <a:xfrm>
                        <a:off x="2023440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549" name="Rectangle 548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50" name="Rectangle 549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51" name="Rectangle 550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52" name="Rectangle 551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53" name="Rectangle 552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54" name="Rectangle 553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55" name="Rectangle 554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56" name="Rectangle 555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459" name="Groupe 458"/>
                      <p:cNvGrpSpPr/>
                      <p:nvPr/>
                    </p:nvGrpSpPr>
                    <p:grpSpPr>
                      <a:xfrm>
                        <a:off x="1655067" y="3408159"/>
                        <a:ext cx="112138" cy="1304622"/>
                        <a:chOff x="1287419" y="3430595"/>
                        <a:chExt cx="112138" cy="1304622"/>
                      </a:xfrm>
                    </p:grpSpPr>
                    <p:sp>
                      <p:nvSpPr>
                        <p:cNvPr id="541" name="Rectangle 540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42" name="Rectangle 541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43" name="Rectangle 542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44" name="Rectangle 543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45" name="Rectangle 544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46" name="Rectangle 545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47" name="Rectangle 546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48" name="Rectangle 547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718" name="Rectangle 717">
                          <a:extLst>
                            <a:ext uri="{FF2B5EF4-FFF2-40B4-BE49-F238E27FC236}">
                              <a16:creationId xmlns:a16="http://schemas.microsoft.com/office/drawing/2014/main" id="{765522DA-2315-48C6-BD8D-E7940321CE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95635" y="360521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460" name="Groupe 459"/>
                      <p:cNvGrpSpPr/>
                      <p:nvPr/>
                    </p:nvGrpSpPr>
                    <p:grpSpPr>
                      <a:xfrm>
                        <a:off x="2391813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533" name="Rectangle 532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34" name="Rectangle 533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35" name="Rectangle 534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36" name="Rectangle 535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37" name="Rectangle 536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38" name="Rectangle 537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39" name="Rectangle 538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40" name="Rectangle 539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461" name="Groupe 460"/>
                      <p:cNvGrpSpPr/>
                      <p:nvPr/>
                    </p:nvGrpSpPr>
                    <p:grpSpPr>
                      <a:xfrm>
                        <a:off x="2760186" y="3408159"/>
                        <a:ext cx="112138" cy="1304622"/>
                        <a:chOff x="1287419" y="3430595"/>
                        <a:chExt cx="112138" cy="1304622"/>
                      </a:xfrm>
                    </p:grpSpPr>
                    <p:sp>
                      <p:nvSpPr>
                        <p:cNvPr id="525" name="Rectangle 524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26" name="Rectangle 525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27" name="Rectangle 526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28" name="Rectangle 527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29" name="Rectangle 528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30" name="Rectangle 529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31" name="Rectangle 530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32" name="Rectangle 531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719" name="Rectangle 718">
                          <a:extLst>
                            <a:ext uri="{FF2B5EF4-FFF2-40B4-BE49-F238E27FC236}">
                              <a16:creationId xmlns:a16="http://schemas.microsoft.com/office/drawing/2014/main" id="{988E0285-6711-4900-8351-A67C9A9F60E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95635" y="377982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462" name="Groupe 461"/>
                      <p:cNvGrpSpPr/>
                      <p:nvPr/>
                    </p:nvGrpSpPr>
                    <p:grpSpPr>
                      <a:xfrm>
                        <a:off x="3128559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517" name="Rectangle 516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18" name="Rectangle 517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19" name="Rectangle 518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20" name="Rectangle 519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21" name="Rectangle 520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22" name="Rectangle 521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23" name="Rectangle 522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24" name="Rectangle 523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463" name="Groupe 462"/>
                      <p:cNvGrpSpPr/>
                      <p:nvPr/>
                    </p:nvGrpSpPr>
                    <p:grpSpPr>
                      <a:xfrm>
                        <a:off x="3496932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509" name="Rectangle 508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10" name="Rectangle 509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11" name="Rectangle 510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12" name="Rectangle 511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13" name="Rectangle 512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14" name="Rectangle 513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15" name="Rectangle 514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16" name="Rectangle 515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464" name="Groupe 463"/>
                      <p:cNvGrpSpPr/>
                      <p:nvPr/>
                    </p:nvGrpSpPr>
                    <p:grpSpPr>
                      <a:xfrm>
                        <a:off x="3865305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501" name="Rectangle 500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02" name="Rectangle 501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03" name="Rectangle 502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04" name="Rectangle 503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05" name="Rectangle 504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06" name="Rectangle 505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07" name="Rectangle 506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08" name="Rectangle 507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465" name="Groupe 464"/>
                      <p:cNvGrpSpPr/>
                      <p:nvPr/>
                    </p:nvGrpSpPr>
                    <p:grpSpPr>
                      <a:xfrm>
                        <a:off x="4233678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493" name="Rectangle 492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94" name="Rectangle 493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95" name="Rectangle 494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96" name="Rectangle 495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97" name="Rectangle 496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98" name="Rectangle 497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99" name="Rectangle 498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00" name="Rectangle 499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466" name="Groupe 465"/>
                      <p:cNvGrpSpPr/>
                      <p:nvPr/>
                    </p:nvGrpSpPr>
                    <p:grpSpPr>
                      <a:xfrm>
                        <a:off x="4602051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485" name="Rectangle 484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86" name="Rectangle 485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87" name="Rectangle 486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88" name="Rectangle 487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89" name="Rectangle 488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90" name="Rectangle 489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91" name="Rectangle 490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92" name="Rectangle 491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467" name="Groupe 466"/>
                      <p:cNvGrpSpPr/>
                      <p:nvPr/>
                    </p:nvGrpSpPr>
                    <p:grpSpPr>
                      <a:xfrm>
                        <a:off x="4970424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477" name="Rectangle 476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78" name="Rectangle 477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79" name="Rectangle 478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80" name="Rectangle 479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81" name="Rectangle 480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82" name="Rectangle 481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83" name="Rectangle 482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84" name="Rectangle 483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468" name="Groupe 467"/>
                      <p:cNvGrpSpPr/>
                      <p:nvPr/>
                    </p:nvGrpSpPr>
                    <p:grpSpPr>
                      <a:xfrm>
                        <a:off x="5338796" y="3408159"/>
                        <a:ext cx="103924" cy="1304622"/>
                        <a:chOff x="1287417" y="3430595"/>
                        <a:chExt cx="103924" cy="1304622"/>
                      </a:xfrm>
                    </p:grpSpPr>
                    <p:sp>
                      <p:nvSpPr>
                        <p:cNvPr id="469" name="Rectangle 468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70" name="Rectangle 469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71" name="Rectangle 470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72" name="Rectangle 471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73" name="Rectangle 472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74" name="Rectangle 473"/>
                        <p:cNvSpPr/>
                        <p:nvPr/>
                      </p:nvSpPr>
                      <p:spPr>
                        <a:xfrm>
                          <a:off x="1287417" y="42893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75" name="Rectangle 474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76" name="Rectangle 475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</p:grpSp>
              </p:grpSp>
              <p:grpSp>
                <p:nvGrpSpPr>
                  <p:cNvPr id="344" name="Groupe 343"/>
                  <p:cNvGrpSpPr/>
                  <p:nvPr/>
                </p:nvGrpSpPr>
                <p:grpSpPr>
                  <a:xfrm>
                    <a:off x="2127311" y="444562"/>
                    <a:ext cx="1977635" cy="573999"/>
                    <a:chOff x="1184366" y="3380588"/>
                    <a:chExt cx="4362994" cy="1332411"/>
                  </a:xfrm>
                </p:grpSpPr>
                <p:sp>
                  <p:nvSpPr>
                    <p:cNvPr id="345" name="Rectangle 344"/>
                    <p:cNvSpPr/>
                    <p:nvPr/>
                  </p:nvSpPr>
                  <p:spPr>
                    <a:xfrm>
                      <a:off x="1184366" y="3380588"/>
                      <a:ext cx="4362994" cy="1332411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grpSp>
                  <p:nvGrpSpPr>
                    <p:cNvPr id="346" name="Groupe 345"/>
                    <p:cNvGrpSpPr/>
                    <p:nvPr/>
                  </p:nvGrpSpPr>
                  <p:grpSpPr>
                    <a:xfrm>
                      <a:off x="1287850" y="3394482"/>
                      <a:ext cx="4156026" cy="1304622"/>
                      <a:chOff x="1286694" y="3408159"/>
                      <a:chExt cx="4156026" cy="1304622"/>
                    </a:xfrm>
                  </p:grpSpPr>
                  <p:grpSp>
                    <p:nvGrpSpPr>
                      <p:cNvPr id="347" name="Groupe 346"/>
                      <p:cNvGrpSpPr/>
                      <p:nvPr/>
                    </p:nvGrpSpPr>
                    <p:grpSpPr>
                      <a:xfrm>
                        <a:off x="1286694" y="3408159"/>
                        <a:ext cx="112138" cy="1304622"/>
                        <a:chOff x="1287419" y="3430595"/>
                        <a:chExt cx="112138" cy="1304622"/>
                      </a:xfrm>
                    </p:grpSpPr>
                    <p:sp>
                      <p:nvSpPr>
                        <p:cNvPr id="447" name="Rectangle 446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48" name="Rectangle 447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49" name="Rectangle 448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50" name="Rectangle 449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51" name="Rectangle 450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52" name="Rectangle 451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53" name="Rectangle 452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54" name="Rectangle 453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720" name="Rectangle 719">
                          <a:extLst>
                            <a:ext uri="{FF2B5EF4-FFF2-40B4-BE49-F238E27FC236}">
                              <a16:creationId xmlns:a16="http://schemas.microsoft.com/office/drawing/2014/main" id="{BDEE0DB6-0A2D-4953-A985-5E7D48A052E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95635" y="377982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721" name="Rectangle 720">
                          <a:extLst>
                            <a:ext uri="{FF2B5EF4-FFF2-40B4-BE49-F238E27FC236}">
                              <a16:creationId xmlns:a16="http://schemas.microsoft.com/office/drawing/2014/main" id="{03D005C7-09A6-4F9E-A942-61DDB532C0B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95635" y="430368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348" name="Groupe 347"/>
                      <p:cNvGrpSpPr/>
                      <p:nvPr/>
                    </p:nvGrpSpPr>
                    <p:grpSpPr>
                      <a:xfrm>
                        <a:off x="2023440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439" name="Rectangle 438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40" name="Rectangle 439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41" name="Rectangle 440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42" name="Rectangle 441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43" name="Rectangle 442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44" name="Rectangle 443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45" name="Rectangle 444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46" name="Rectangle 445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349" name="Groupe 348"/>
                      <p:cNvGrpSpPr/>
                      <p:nvPr/>
                    </p:nvGrpSpPr>
                    <p:grpSpPr>
                      <a:xfrm>
                        <a:off x="1655067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431" name="Rectangle 430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32" name="Rectangle 431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33" name="Rectangle 432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34" name="Rectangle 433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35" name="Rectangle 434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36" name="Rectangle 435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37" name="Rectangle 436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38" name="Rectangle 437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350" name="Groupe 349"/>
                      <p:cNvGrpSpPr/>
                      <p:nvPr/>
                    </p:nvGrpSpPr>
                    <p:grpSpPr>
                      <a:xfrm>
                        <a:off x="2391813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423" name="Rectangle 422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24" name="Rectangle 423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25" name="Rectangle 424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26" name="Rectangle 425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27" name="Rectangle 426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28" name="Rectangle 427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29" name="Rectangle 428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30" name="Rectangle 429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351" name="Groupe 350"/>
                      <p:cNvGrpSpPr/>
                      <p:nvPr/>
                    </p:nvGrpSpPr>
                    <p:grpSpPr>
                      <a:xfrm>
                        <a:off x="2760186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415" name="Rectangle 414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16" name="Rectangle 415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17" name="Rectangle 416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18" name="Rectangle 417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19" name="Rectangle 418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20" name="Rectangle 419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21" name="Rectangle 420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22" name="Rectangle 421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352" name="Groupe 351"/>
                      <p:cNvGrpSpPr/>
                      <p:nvPr/>
                    </p:nvGrpSpPr>
                    <p:grpSpPr>
                      <a:xfrm>
                        <a:off x="3128559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407" name="Rectangle 406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08" name="Rectangle 407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09" name="Rectangle 408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10" name="Rectangle 409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11" name="Rectangle 410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12" name="Rectangle 411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13" name="Rectangle 412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14" name="Rectangle 413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353" name="Groupe 352"/>
                      <p:cNvGrpSpPr/>
                      <p:nvPr/>
                    </p:nvGrpSpPr>
                    <p:grpSpPr>
                      <a:xfrm>
                        <a:off x="3496932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399" name="Rectangle 398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00" name="Rectangle 399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01" name="Rectangle 400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02" name="Rectangle 401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03" name="Rectangle 402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04" name="Rectangle 403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05" name="Rectangle 404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06" name="Rectangle 405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354" name="Groupe 353"/>
                      <p:cNvGrpSpPr/>
                      <p:nvPr/>
                    </p:nvGrpSpPr>
                    <p:grpSpPr>
                      <a:xfrm>
                        <a:off x="3865305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391" name="Rectangle 390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92" name="Rectangle 391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93" name="Rectangle 392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94" name="Rectangle 393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95" name="Rectangle 394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96" name="Rectangle 395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97" name="Rectangle 396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98" name="Rectangle 397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355" name="Groupe 354"/>
                      <p:cNvGrpSpPr/>
                      <p:nvPr/>
                    </p:nvGrpSpPr>
                    <p:grpSpPr>
                      <a:xfrm>
                        <a:off x="4233678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383" name="Rectangle 382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84" name="Rectangle 383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85" name="Rectangle 384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86" name="Rectangle 385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87" name="Rectangle 386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88" name="Rectangle 387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89" name="Rectangle 388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90" name="Rectangle 389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356" name="Groupe 355"/>
                      <p:cNvGrpSpPr/>
                      <p:nvPr/>
                    </p:nvGrpSpPr>
                    <p:grpSpPr>
                      <a:xfrm>
                        <a:off x="4602051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375" name="Rectangle 374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76" name="Rectangle 375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77" name="Rectangle 376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78" name="Rectangle 377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79" name="Rectangle 378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80" name="Rectangle 379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81" name="Rectangle 380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82" name="Rectangle 381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357" name="Groupe 356"/>
                      <p:cNvGrpSpPr/>
                      <p:nvPr/>
                    </p:nvGrpSpPr>
                    <p:grpSpPr>
                      <a:xfrm>
                        <a:off x="4970424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367" name="Rectangle 366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68" name="Rectangle 367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69" name="Rectangle 368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70" name="Rectangle 369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71" name="Rectangle 370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72" name="Rectangle 371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73" name="Rectangle 372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74" name="Rectangle 373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358" name="Groupe 357"/>
                      <p:cNvGrpSpPr/>
                      <p:nvPr/>
                    </p:nvGrpSpPr>
                    <p:grpSpPr>
                      <a:xfrm>
                        <a:off x="5338798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359" name="Rectangle 358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60" name="Rectangle 359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61" name="Rectangle 360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62" name="Rectangle 361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63" name="Rectangle 362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64" name="Rectangle 363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65" name="Rectangle 364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66" name="Rectangle 365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708" name="Groupe 707"/>
                <p:cNvGrpSpPr/>
                <p:nvPr/>
              </p:nvGrpSpPr>
              <p:grpSpPr>
                <a:xfrm>
                  <a:off x="4426657" y="444562"/>
                  <a:ext cx="1977635" cy="2042366"/>
                  <a:chOff x="4426657" y="444562"/>
                  <a:chExt cx="1977635" cy="2042366"/>
                </a:xfrm>
              </p:grpSpPr>
              <p:grpSp>
                <p:nvGrpSpPr>
                  <p:cNvPr id="9" name="Groupe 8"/>
                  <p:cNvGrpSpPr/>
                  <p:nvPr/>
                </p:nvGrpSpPr>
                <p:grpSpPr>
                  <a:xfrm>
                    <a:off x="4426657" y="1912929"/>
                    <a:ext cx="1977635" cy="573999"/>
                    <a:chOff x="1184366" y="3380588"/>
                    <a:chExt cx="4362994" cy="1332411"/>
                  </a:xfrm>
                </p:grpSpPr>
                <p:sp>
                  <p:nvSpPr>
                    <p:cNvPr id="232" name="Rectangle 231"/>
                    <p:cNvSpPr/>
                    <p:nvPr/>
                  </p:nvSpPr>
                  <p:spPr>
                    <a:xfrm>
                      <a:off x="1184366" y="3380588"/>
                      <a:ext cx="4362994" cy="1332411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grpSp>
                  <p:nvGrpSpPr>
                    <p:cNvPr id="233" name="Groupe 232"/>
                    <p:cNvGrpSpPr/>
                    <p:nvPr/>
                  </p:nvGrpSpPr>
                  <p:grpSpPr>
                    <a:xfrm>
                      <a:off x="1287850" y="3394482"/>
                      <a:ext cx="4156026" cy="1304622"/>
                      <a:chOff x="1286694" y="3408159"/>
                      <a:chExt cx="4156026" cy="1304622"/>
                    </a:xfrm>
                  </p:grpSpPr>
                  <p:grpSp>
                    <p:nvGrpSpPr>
                      <p:cNvPr id="234" name="Groupe 233"/>
                      <p:cNvGrpSpPr/>
                      <p:nvPr/>
                    </p:nvGrpSpPr>
                    <p:grpSpPr>
                      <a:xfrm>
                        <a:off x="1286694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334" name="Rectangle 333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35" name="Rectangle 334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36" name="Rectangle 335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37" name="Rectangle 336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38" name="Rectangle 337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39" name="Rectangle 338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40" name="Rectangle 339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41" name="Rectangle 340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235" name="Groupe 234"/>
                      <p:cNvGrpSpPr/>
                      <p:nvPr/>
                    </p:nvGrpSpPr>
                    <p:grpSpPr>
                      <a:xfrm>
                        <a:off x="2023440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326" name="Rectangle 325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27" name="Rectangle 326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28" name="Rectangle 327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29" name="Rectangle 328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30" name="Rectangle 329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31" name="Rectangle 330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32" name="Rectangle 331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33" name="Rectangle 332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236" name="Groupe 235"/>
                      <p:cNvGrpSpPr/>
                      <p:nvPr/>
                    </p:nvGrpSpPr>
                    <p:grpSpPr>
                      <a:xfrm>
                        <a:off x="1655067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318" name="Rectangle 317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19" name="Rectangle 318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20" name="Rectangle 319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21" name="Rectangle 320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22" name="Rectangle 321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23" name="Rectangle 322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24" name="Rectangle 323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25" name="Rectangle 324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237" name="Groupe 236"/>
                      <p:cNvGrpSpPr/>
                      <p:nvPr/>
                    </p:nvGrpSpPr>
                    <p:grpSpPr>
                      <a:xfrm>
                        <a:off x="2391813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310" name="Rectangle 309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11" name="Rectangle 310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12" name="Rectangle 311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13" name="Rectangle 312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14" name="Rectangle 313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15" name="Rectangle 314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16" name="Rectangle 315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17" name="Rectangle 316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238" name="Groupe 237"/>
                      <p:cNvGrpSpPr/>
                      <p:nvPr/>
                    </p:nvGrpSpPr>
                    <p:grpSpPr>
                      <a:xfrm>
                        <a:off x="2760186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302" name="Rectangle 301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03" name="Rectangle 302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04" name="Rectangle 303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05" name="Rectangle 304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06" name="Rectangle 305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07" name="Rectangle 306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08" name="Rectangle 307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09" name="Rectangle 308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239" name="Groupe 238"/>
                      <p:cNvGrpSpPr/>
                      <p:nvPr/>
                    </p:nvGrpSpPr>
                    <p:grpSpPr>
                      <a:xfrm>
                        <a:off x="3128559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294" name="Rectangle 293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95" name="Rectangle 294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96" name="Rectangle 295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97" name="Rectangle 296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98" name="Rectangle 297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99" name="Rectangle 298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00" name="Rectangle 299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01" name="Rectangle 300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240" name="Groupe 239"/>
                      <p:cNvGrpSpPr/>
                      <p:nvPr/>
                    </p:nvGrpSpPr>
                    <p:grpSpPr>
                      <a:xfrm>
                        <a:off x="3496932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286" name="Rectangle 285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87" name="Rectangle 286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88" name="Rectangle 287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89" name="Rectangle 288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90" name="Rectangle 289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91" name="Rectangle 290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92" name="Rectangle 291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93" name="Rectangle 292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241" name="Groupe 240"/>
                      <p:cNvGrpSpPr/>
                      <p:nvPr/>
                    </p:nvGrpSpPr>
                    <p:grpSpPr>
                      <a:xfrm>
                        <a:off x="3865305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278" name="Rectangle 277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79" name="Rectangle 278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80" name="Rectangle 279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81" name="Rectangle 280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82" name="Rectangle 281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83" name="Rectangle 282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84" name="Rectangle 283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85" name="Rectangle 284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242" name="Groupe 241"/>
                      <p:cNvGrpSpPr/>
                      <p:nvPr/>
                    </p:nvGrpSpPr>
                    <p:grpSpPr>
                      <a:xfrm>
                        <a:off x="4233678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270" name="Rectangle 269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71" name="Rectangle 270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72" name="Rectangle 271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73" name="Rectangle 272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74" name="Rectangle 273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75" name="Rectangle 274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76" name="Rectangle 275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77" name="Rectangle 276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243" name="Groupe 242"/>
                      <p:cNvGrpSpPr/>
                      <p:nvPr/>
                    </p:nvGrpSpPr>
                    <p:grpSpPr>
                      <a:xfrm>
                        <a:off x="4602051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262" name="Rectangle 261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63" name="Rectangle 262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64" name="Rectangle 263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65" name="Rectangle 264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66" name="Rectangle 265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67" name="Rectangle 266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68" name="Rectangle 267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69" name="Rectangle 268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244" name="Groupe 243"/>
                      <p:cNvGrpSpPr/>
                      <p:nvPr/>
                    </p:nvGrpSpPr>
                    <p:grpSpPr>
                      <a:xfrm>
                        <a:off x="4970424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254" name="Rectangle 253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55" name="Rectangle 254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56" name="Rectangle 255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57" name="Rectangle 256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58" name="Rectangle 257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59" name="Rectangle 258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60" name="Rectangle 259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61" name="Rectangle 260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245" name="Groupe 244"/>
                      <p:cNvGrpSpPr/>
                      <p:nvPr/>
                    </p:nvGrpSpPr>
                    <p:grpSpPr>
                      <a:xfrm>
                        <a:off x="5338798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246" name="Rectangle 245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47" name="Rectangle 246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48" name="Rectangle 247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49" name="Rectangle 248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50" name="Rectangle 249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51" name="Rectangle 250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52" name="Rectangle 251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53" name="Rectangle 252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</p:grpSp>
              </p:grpSp>
              <p:grpSp>
                <p:nvGrpSpPr>
                  <p:cNvPr id="10" name="Groupe 9"/>
                  <p:cNvGrpSpPr/>
                  <p:nvPr/>
                </p:nvGrpSpPr>
                <p:grpSpPr>
                  <a:xfrm>
                    <a:off x="4426657" y="1178746"/>
                    <a:ext cx="1977635" cy="573999"/>
                    <a:chOff x="1184366" y="3380588"/>
                    <a:chExt cx="4362994" cy="1332411"/>
                  </a:xfrm>
                </p:grpSpPr>
                <p:sp>
                  <p:nvSpPr>
                    <p:cNvPr id="122" name="Rectangle 121"/>
                    <p:cNvSpPr/>
                    <p:nvPr/>
                  </p:nvSpPr>
                  <p:spPr>
                    <a:xfrm>
                      <a:off x="1184366" y="3380588"/>
                      <a:ext cx="4362994" cy="1332411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grpSp>
                  <p:nvGrpSpPr>
                    <p:cNvPr id="123" name="Groupe 122"/>
                    <p:cNvGrpSpPr/>
                    <p:nvPr/>
                  </p:nvGrpSpPr>
                  <p:grpSpPr>
                    <a:xfrm>
                      <a:off x="1287850" y="3394482"/>
                      <a:ext cx="4156026" cy="1304622"/>
                      <a:chOff x="1286694" y="3408159"/>
                      <a:chExt cx="4156026" cy="1304622"/>
                    </a:xfrm>
                  </p:grpSpPr>
                  <p:grpSp>
                    <p:nvGrpSpPr>
                      <p:cNvPr id="124" name="Groupe 123"/>
                      <p:cNvGrpSpPr/>
                      <p:nvPr/>
                    </p:nvGrpSpPr>
                    <p:grpSpPr>
                      <a:xfrm>
                        <a:off x="1286694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224" name="Rectangle 223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25" name="Rectangle 224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26" name="Rectangle 225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27" name="Rectangle 226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28" name="Rectangle 227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29" name="Rectangle 228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30" name="Rectangle 229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31" name="Rectangle 230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125" name="Groupe 124"/>
                      <p:cNvGrpSpPr/>
                      <p:nvPr/>
                    </p:nvGrpSpPr>
                    <p:grpSpPr>
                      <a:xfrm>
                        <a:off x="2023440" y="3408159"/>
                        <a:ext cx="128885" cy="1297700"/>
                        <a:chOff x="1287419" y="3430595"/>
                        <a:chExt cx="128885" cy="1297700"/>
                      </a:xfrm>
                    </p:grpSpPr>
                    <p:sp>
                      <p:nvSpPr>
                        <p:cNvPr id="216" name="Rectangle 215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17" name="Rectangle 216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18" name="Rectangle 217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19" name="Rectangle 218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20" name="Rectangle 219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21" name="Rectangle 220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22" name="Rectangle 221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23" name="Rectangle 222"/>
                        <p:cNvSpPr/>
                        <p:nvPr/>
                      </p:nvSpPr>
                      <p:spPr>
                        <a:xfrm>
                          <a:off x="1312382" y="464599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126" name="Groupe 125"/>
                      <p:cNvGrpSpPr/>
                      <p:nvPr/>
                    </p:nvGrpSpPr>
                    <p:grpSpPr>
                      <a:xfrm>
                        <a:off x="1655067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208" name="Rectangle 207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09" name="Rectangle 208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10" name="Rectangle 209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11" name="Rectangle 210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12" name="Rectangle 211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13" name="Rectangle 212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14" name="Rectangle 213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15" name="Rectangle 214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127" name="Groupe 126"/>
                      <p:cNvGrpSpPr/>
                      <p:nvPr/>
                    </p:nvGrpSpPr>
                    <p:grpSpPr>
                      <a:xfrm>
                        <a:off x="2391813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200" name="Rectangle 199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01" name="Rectangle 200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02" name="Rectangle 201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03" name="Rectangle 202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04" name="Rectangle 203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05" name="Rectangle 204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06" name="Rectangle 205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07" name="Rectangle 206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128" name="Groupe 127"/>
                      <p:cNvGrpSpPr/>
                      <p:nvPr/>
                    </p:nvGrpSpPr>
                    <p:grpSpPr>
                      <a:xfrm>
                        <a:off x="2760186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192" name="Rectangle 191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93" name="Rectangle 192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94" name="Rectangle 193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95" name="Rectangle 194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96" name="Rectangle 195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97" name="Rectangle 196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98" name="Rectangle 197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99" name="Rectangle 198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129" name="Groupe 128"/>
                      <p:cNvGrpSpPr/>
                      <p:nvPr/>
                    </p:nvGrpSpPr>
                    <p:grpSpPr>
                      <a:xfrm>
                        <a:off x="3128559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184" name="Rectangle 183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85" name="Rectangle 184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86" name="Rectangle 185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87" name="Rectangle 186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88" name="Rectangle 187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89" name="Rectangle 188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90" name="Rectangle 189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91" name="Rectangle 190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130" name="Groupe 129"/>
                      <p:cNvGrpSpPr/>
                      <p:nvPr/>
                    </p:nvGrpSpPr>
                    <p:grpSpPr>
                      <a:xfrm>
                        <a:off x="3496932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176" name="Rectangle 175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77" name="Rectangle 176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78" name="Rectangle 177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79" name="Rectangle 178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80" name="Rectangle 179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81" name="Rectangle 180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82" name="Rectangle 181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83" name="Rectangle 182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131" name="Groupe 130"/>
                      <p:cNvGrpSpPr/>
                      <p:nvPr/>
                    </p:nvGrpSpPr>
                    <p:grpSpPr>
                      <a:xfrm>
                        <a:off x="3865305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168" name="Rectangle 167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69" name="Rectangle 168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70" name="Rectangle 169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71" name="Rectangle 170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72" name="Rectangle 171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73" name="Rectangle 172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74" name="Rectangle 173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75" name="Rectangle 174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132" name="Groupe 131"/>
                      <p:cNvGrpSpPr/>
                      <p:nvPr/>
                    </p:nvGrpSpPr>
                    <p:grpSpPr>
                      <a:xfrm>
                        <a:off x="4233678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160" name="Rectangle 159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61" name="Rectangle 160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62" name="Rectangle 161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63" name="Rectangle 162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64" name="Rectangle 163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65" name="Rectangle 164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66" name="Rectangle 165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67" name="Rectangle 166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133" name="Groupe 132"/>
                      <p:cNvGrpSpPr/>
                      <p:nvPr/>
                    </p:nvGrpSpPr>
                    <p:grpSpPr>
                      <a:xfrm>
                        <a:off x="4602051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152" name="Rectangle 151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53" name="Rectangle 152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54" name="Rectangle 153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55" name="Rectangle 154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56" name="Rectangle 155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57" name="Rectangle 156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58" name="Rectangle 157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59" name="Rectangle 158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134" name="Groupe 133"/>
                      <p:cNvGrpSpPr/>
                      <p:nvPr/>
                    </p:nvGrpSpPr>
                    <p:grpSpPr>
                      <a:xfrm>
                        <a:off x="4970424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144" name="Rectangle 143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45" name="Rectangle 144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46" name="Rectangle 145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47" name="Rectangle 146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48" name="Rectangle 147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49" name="Rectangle 148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50" name="Rectangle 149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51" name="Rectangle 150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135" name="Groupe 134"/>
                      <p:cNvGrpSpPr/>
                      <p:nvPr/>
                    </p:nvGrpSpPr>
                    <p:grpSpPr>
                      <a:xfrm>
                        <a:off x="5338798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136" name="Rectangle 135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37" name="Rectangle 136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38" name="Rectangle 137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39" name="Rectangle 138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40" name="Rectangle 139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41" name="Rectangle 140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42" name="Rectangle 141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43" name="Rectangle 142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</p:grpSp>
              </p:grpSp>
              <p:grpSp>
                <p:nvGrpSpPr>
                  <p:cNvPr id="11" name="Groupe 10"/>
                  <p:cNvGrpSpPr/>
                  <p:nvPr/>
                </p:nvGrpSpPr>
                <p:grpSpPr>
                  <a:xfrm>
                    <a:off x="4426657" y="444562"/>
                    <a:ext cx="1977635" cy="573999"/>
                    <a:chOff x="1184366" y="3380588"/>
                    <a:chExt cx="4362994" cy="1332411"/>
                  </a:xfrm>
                </p:grpSpPr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1184366" y="3380588"/>
                      <a:ext cx="4362994" cy="1332411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grpSp>
                  <p:nvGrpSpPr>
                    <p:cNvPr id="13" name="Groupe 12"/>
                    <p:cNvGrpSpPr/>
                    <p:nvPr/>
                  </p:nvGrpSpPr>
                  <p:grpSpPr>
                    <a:xfrm>
                      <a:off x="1287850" y="3394482"/>
                      <a:ext cx="4156026" cy="1304622"/>
                      <a:chOff x="1286694" y="3408159"/>
                      <a:chExt cx="4156026" cy="1304622"/>
                    </a:xfrm>
                  </p:grpSpPr>
                  <p:grpSp>
                    <p:nvGrpSpPr>
                      <p:cNvPr id="14" name="Groupe 13"/>
                      <p:cNvGrpSpPr/>
                      <p:nvPr/>
                    </p:nvGrpSpPr>
                    <p:grpSpPr>
                      <a:xfrm>
                        <a:off x="1286694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114" name="Rectangle 113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15" name="Rectangle 114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16" name="Rectangle 115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17" name="Rectangle 116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18" name="Rectangle 117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19" name="Rectangle 118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20" name="Rectangle 119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21" name="Rectangle 120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15" name="Groupe 14"/>
                      <p:cNvGrpSpPr/>
                      <p:nvPr/>
                    </p:nvGrpSpPr>
                    <p:grpSpPr>
                      <a:xfrm>
                        <a:off x="2023440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106" name="Rectangle 105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07" name="Rectangle 106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08" name="Rectangle 107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09" name="Rectangle 108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10" name="Rectangle 109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11" name="Rectangle 110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12" name="Rectangle 111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13" name="Rectangle 112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16" name="Groupe 15"/>
                      <p:cNvGrpSpPr/>
                      <p:nvPr/>
                    </p:nvGrpSpPr>
                    <p:grpSpPr>
                      <a:xfrm>
                        <a:off x="1655067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98" name="Rectangle 97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99" name="Rectangle 98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00" name="Rectangle 99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01" name="Rectangle 100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02" name="Rectangle 101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03" name="Rectangle 102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04" name="Rectangle 103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05" name="Rectangle 104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17" name="Groupe 16"/>
                      <p:cNvGrpSpPr/>
                      <p:nvPr/>
                    </p:nvGrpSpPr>
                    <p:grpSpPr>
                      <a:xfrm>
                        <a:off x="2391813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90" name="Rectangle 89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91" name="Rectangle 90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92" name="Rectangle 91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93" name="Rectangle 92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94" name="Rectangle 93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95" name="Rectangle 94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96" name="Rectangle 95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97" name="Rectangle 96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18" name="Groupe 17"/>
                      <p:cNvGrpSpPr/>
                      <p:nvPr/>
                    </p:nvGrpSpPr>
                    <p:grpSpPr>
                      <a:xfrm>
                        <a:off x="2760186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82" name="Rectangle 81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83" name="Rectangle 82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84" name="Rectangle 83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85" name="Rectangle 84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86" name="Rectangle 85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87" name="Rectangle 86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88" name="Rectangle 87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89" name="Rectangle 88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19" name="Groupe 18"/>
                      <p:cNvGrpSpPr/>
                      <p:nvPr/>
                    </p:nvGrpSpPr>
                    <p:grpSpPr>
                      <a:xfrm>
                        <a:off x="3128559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74" name="Rectangle 73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75" name="Rectangle 74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76" name="Rectangle 75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77" name="Rectangle 76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78" name="Rectangle 77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79" name="Rectangle 78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80" name="Rectangle 79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81" name="Rectangle 80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20" name="Groupe 19"/>
                      <p:cNvGrpSpPr/>
                      <p:nvPr/>
                    </p:nvGrpSpPr>
                    <p:grpSpPr>
                      <a:xfrm>
                        <a:off x="3496932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66" name="Rectangle 65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7" name="Rectangle 66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8" name="Rectangle 67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9" name="Rectangle 68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70" name="Rectangle 69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71" name="Rectangle 70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72" name="Rectangle 71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73" name="Rectangle 72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21" name="Groupe 20"/>
                      <p:cNvGrpSpPr/>
                      <p:nvPr/>
                    </p:nvGrpSpPr>
                    <p:grpSpPr>
                      <a:xfrm>
                        <a:off x="3865305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58" name="Rectangle 57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9" name="Rectangle 58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0" name="Rectangle 59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1" name="Rectangle 60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2" name="Rectangle 61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3" name="Rectangle 62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4" name="Rectangle 63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5" name="Rectangle 64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22" name="Groupe 21"/>
                      <p:cNvGrpSpPr/>
                      <p:nvPr/>
                    </p:nvGrpSpPr>
                    <p:grpSpPr>
                      <a:xfrm>
                        <a:off x="4233678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50" name="Rectangle 49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1" name="Rectangle 50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2" name="Rectangle 51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3" name="Rectangle 52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4" name="Rectangle 53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5" name="Rectangle 54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6" name="Rectangle 55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7" name="Rectangle 56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23" name="Groupe 22"/>
                      <p:cNvGrpSpPr/>
                      <p:nvPr/>
                    </p:nvGrpSpPr>
                    <p:grpSpPr>
                      <a:xfrm>
                        <a:off x="4602051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42" name="Rectangle 41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3" name="Rectangle 42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4" name="Rectangle 43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5" name="Rectangle 44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6" name="Rectangle 45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7" name="Rectangle 46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8" name="Rectangle 47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9" name="Rectangle 48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24" name="Groupe 23"/>
                      <p:cNvGrpSpPr/>
                      <p:nvPr/>
                    </p:nvGrpSpPr>
                    <p:grpSpPr>
                      <a:xfrm>
                        <a:off x="4970424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34" name="Rectangle 33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5" name="Rectangle 34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6" name="Rectangle 35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7" name="Rectangle 36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8" name="Rectangle 37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9" name="Rectangle 38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0" name="Rectangle 39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1" name="Rectangle 40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25" name="Groupe 24"/>
                      <p:cNvGrpSpPr/>
                      <p:nvPr/>
                    </p:nvGrpSpPr>
                    <p:grpSpPr>
                      <a:xfrm>
                        <a:off x="5338798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26" name="Rectangle 25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7" name="Rectangle 26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8" name="Rectangle 27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9" name="Rectangle 28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0" name="Rectangle 29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1" name="Rectangle 30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2" name="Rectangle 31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3" name="Rectangle 32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</p:grpSp>
              </p:grpSp>
            </p:grpSp>
            <p:sp>
              <p:nvSpPr>
                <p:cNvPr id="2" name="Rectangle 1"/>
                <p:cNvSpPr/>
                <p:nvPr/>
              </p:nvSpPr>
              <p:spPr>
                <a:xfrm>
                  <a:off x="1440582" y="368051"/>
                  <a:ext cx="5030542" cy="7121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6" name="Rectangle 705"/>
                <p:cNvSpPr/>
                <p:nvPr/>
              </p:nvSpPr>
              <p:spPr>
                <a:xfrm>
                  <a:off x="1440582" y="1100352"/>
                  <a:ext cx="5030542" cy="7121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7" name="Rectangle 706"/>
                <p:cNvSpPr/>
                <p:nvPr/>
              </p:nvSpPr>
              <p:spPr>
                <a:xfrm>
                  <a:off x="1440582" y="1832653"/>
                  <a:ext cx="5030542" cy="7121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712" name="ZoneTexte 711"/>
            <p:cNvSpPr txBox="1"/>
            <p:nvPr/>
          </p:nvSpPr>
          <p:spPr>
            <a:xfrm>
              <a:off x="998007" y="1204016"/>
              <a:ext cx="9462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Block 1</a:t>
              </a:r>
            </a:p>
          </p:txBody>
        </p:sp>
        <p:sp>
          <p:nvSpPr>
            <p:cNvPr id="713" name="ZoneTexte 712"/>
            <p:cNvSpPr txBox="1"/>
            <p:nvPr/>
          </p:nvSpPr>
          <p:spPr>
            <a:xfrm>
              <a:off x="999636" y="1916678"/>
              <a:ext cx="9429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Block 2</a:t>
              </a:r>
            </a:p>
          </p:txBody>
        </p:sp>
        <p:sp>
          <p:nvSpPr>
            <p:cNvPr id="714" name="ZoneTexte 713"/>
            <p:cNvSpPr txBox="1"/>
            <p:nvPr/>
          </p:nvSpPr>
          <p:spPr>
            <a:xfrm>
              <a:off x="999636" y="2645069"/>
              <a:ext cx="9429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Block 3</a:t>
              </a:r>
            </a:p>
          </p:txBody>
        </p:sp>
      </p:grpSp>
      <p:sp>
        <p:nvSpPr>
          <p:cNvPr id="716" name="ZoneTexte 715">
            <a:extLst>
              <a:ext uri="{FF2B5EF4-FFF2-40B4-BE49-F238E27FC236}">
                <a16:creationId xmlns:a16="http://schemas.microsoft.com/office/drawing/2014/main" id="{1C96D078-ADB4-420B-B0B7-7E609F329293}"/>
              </a:ext>
            </a:extLst>
          </p:cNvPr>
          <p:cNvSpPr txBox="1"/>
          <p:nvPr/>
        </p:nvSpPr>
        <p:spPr>
          <a:xfrm>
            <a:off x="172173" y="7356596"/>
            <a:ext cx="519199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200" b="1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Figure 1: Experimental design.</a:t>
            </a:r>
            <a:r>
              <a:rPr lang="en-GB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en-GB" sz="1200" b="1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GB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) and (</a:t>
            </a:r>
            <a:r>
              <a:rPr lang="en-GB" sz="1200" b="1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en-GB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) close-up views on </a:t>
            </a:r>
            <a:r>
              <a:rPr lang="en-GB" sz="12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RhizoTubes</a:t>
            </a:r>
            <a:r>
              <a:rPr lang="en-GB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® showing wheat seedlings and their roots. (</a:t>
            </a:r>
            <a:r>
              <a:rPr lang="en-GB" sz="1200" b="1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en-GB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) Spatial distribution of the seedlings within the </a:t>
            </a:r>
            <a:r>
              <a:rPr lang="en-GB" sz="12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RhizoTubes</a:t>
            </a:r>
            <a:r>
              <a:rPr lang="en-GB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® in both pure (up) and mixed (bottom) stands. Different colours represent different genotypes. (</a:t>
            </a:r>
            <a:r>
              <a:rPr lang="en-GB" sz="1200" b="1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</a:t>
            </a:r>
            <a:r>
              <a:rPr lang="en-GB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) Schematic representation of the experiment, each dark square representing a </a:t>
            </a:r>
            <a:r>
              <a:rPr lang="en-GB" sz="12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RhizoTube</a:t>
            </a:r>
            <a:r>
              <a:rPr lang="en-GB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®. The green squares are the control </a:t>
            </a:r>
            <a:r>
              <a:rPr lang="en-GB" sz="12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RhizoTubes</a:t>
            </a:r>
            <a:r>
              <a:rPr lang="en-GB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® and are all grown with the same wheat variety to check environmental heterogeneity.</a:t>
            </a:r>
            <a:endParaRPr lang="fr-FR" sz="1200" kern="1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1238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</TotalTime>
  <Words>121</Words>
  <Application>Microsoft Office PowerPoint</Application>
  <PresentationFormat>Personnalisé</PresentationFormat>
  <Paragraphs>12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Germain Montazeaud</dc:creator>
  <cp:lastModifiedBy>montazeaud</cp:lastModifiedBy>
  <cp:revision>14</cp:revision>
  <dcterms:created xsi:type="dcterms:W3CDTF">2024-03-04T15:31:48Z</dcterms:created>
  <dcterms:modified xsi:type="dcterms:W3CDTF">2025-04-08T15:31:39Z</dcterms:modified>
</cp:coreProperties>
</file>