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</p:sldIdLst>
  <p:sldSz cx="719931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6633"/>
    <a:srgbClr val="6600CC"/>
    <a:srgbClr val="8D1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209" d="100"/>
          <a:sy n="209" d="100"/>
        </p:scale>
        <p:origin x="18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71289"/>
            <a:ext cx="5399485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512522"/>
            <a:ext cx="5399485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0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4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53319"/>
            <a:ext cx="1552352" cy="24404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53319"/>
            <a:ext cx="4567064" cy="24404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36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717932"/>
            <a:ext cx="6209407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927150"/>
            <a:ext cx="6209407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73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66593"/>
            <a:ext cx="3059708" cy="18271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66593"/>
            <a:ext cx="3059708" cy="18271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97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53319"/>
            <a:ext cx="6209407" cy="55661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705933"/>
            <a:ext cx="304564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051899"/>
            <a:ext cx="3045647" cy="15471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705933"/>
            <a:ext cx="306064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051899"/>
            <a:ext cx="3060646" cy="15471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2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60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3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414627"/>
            <a:ext cx="364465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09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982"/>
            <a:ext cx="2321966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414627"/>
            <a:ext cx="364465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63918"/>
            <a:ext cx="2321966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13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53319"/>
            <a:ext cx="6209407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66593"/>
            <a:ext cx="6209407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27/02/2025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669079"/>
            <a:ext cx="242976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669079"/>
            <a:ext cx="16198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8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2447814" y="12697"/>
            <a:ext cx="870614" cy="312099"/>
          </a:xfrm>
        </p:spPr>
        <p:txBody>
          <a:bodyPr>
            <a:noAutofit/>
          </a:bodyPr>
          <a:lstStyle/>
          <a:p>
            <a:r>
              <a:rPr lang="fr-FR" sz="128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R+</a:t>
            </a: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4285997" y="12697"/>
            <a:ext cx="869568" cy="312099"/>
          </a:xfrm>
          <a:prstGeom prst="rect">
            <a:avLst/>
          </a:prstGeom>
        </p:spPr>
        <p:txBody>
          <a:bodyPr vert="horz" lIns="73136" tIns="36568" rIns="73136" bIns="36568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sz="1280" dirty="0">
                <a:solidFill>
                  <a:srgbClr val="FF0000"/>
                </a:solidFill>
              </a:rPr>
              <a:t>R-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0345" y="320636"/>
            <a:ext cx="4023546" cy="174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69" name="Rectangle 1268">
            <a:extLst>
              <a:ext uri="{FF2B5EF4-FFF2-40B4-BE49-F238E27FC236}">
                <a16:creationId xmlns:a16="http://schemas.microsoft.com/office/drawing/2014/main" id="{79DE876E-1A83-4B11-9949-64ECFBF6136E}"/>
              </a:ext>
            </a:extLst>
          </p:cNvPr>
          <p:cNvSpPr/>
          <p:nvPr/>
        </p:nvSpPr>
        <p:spPr>
          <a:xfrm>
            <a:off x="2096655" y="1560822"/>
            <a:ext cx="1581759" cy="459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67" name="Rectangle 1266">
            <a:extLst>
              <a:ext uri="{FF2B5EF4-FFF2-40B4-BE49-F238E27FC236}">
                <a16:creationId xmlns:a16="http://schemas.microsoft.com/office/drawing/2014/main" id="{433CCA4E-8B29-4559-BE3C-2B077760C0B7}"/>
              </a:ext>
            </a:extLst>
          </p:cNvPr>
          <p:cNvSpPr/>
          <p:nvPr/>
        </p:nvSpPr>
        <p:spPr>
          <a:xfrm>
            <a:off x="2096655" y="381852"/>
            <a:ext cx="1581759" cy="459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12" name="ZoneTexte 711"/>
          <p:cNvSpPr txBox="1"/>
          <p:nvPr/>
        </p:nvSpPr>
        <p:spPr>
          <a:xfrm>
            <a:off x="1454464" y="506569"/>
            <a:ext cx="75682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" b="1" dirty="0">
                <a:latin typeface="Arial" panose="020B0604020202020204" pitchFamily="34" charset="0"/>
                <a:cs typeface="Arial" panose="020B0604020202020204" pitchFamily="34" charset="0"/>
              </a:rPr>
              <a:t>Block 1</a:t>
            </a:r>
          </a:p>
        </p:txBody>
      </p:sp>
      <p:sp>
        <p:nvSpPr>
          <p:cNvPr id="713" name="ZoneTexte 712"/>
          <p:cNvSpPr txBox="1"/>
          <p:nvPr/>
        </p:nvSpPr>
        <p:spPr>
          <a:xfrm>
            <a:off x="1455768" y="1076574"/>
            <a:ext cx="754214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" b="1" dirty="0"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sp>
        <p:nvSpPr>
          <p:cNvPr id="714" name="ZoneTexte 713"/>
          <p:cNvSpPr txBox="1"/>
          <p:nvPr/>
        </p:nvSpPr>
        <p:spPr>
          <a:xfrm>
            <a:off x="1455768" y="1659158"/>
            <a:ext cx="754214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" b="1" dirty="0">
                <a:latin typeface="Arial" panose="020B0604020202020204" pitchFamily="34" charset="0"/>
                <a:cs typeface="Arial" panose="020B0604020202020204" pitchFamily="34" charset="0"/>
              </a:rPr>
              <a:t>Block 3</a:t>
            </a:r>
          </a:p>
        </p:txBody>
      </p:sp>
      <p:grpSp>
        <p:nvGrpSpPr>
          <p:cNvPr id="770" name="Groupe 769">
            <a:extLst>
              <a:ext uri="{FF2B5EF4-FFF2-40B4-BE49-F238E27FC236}">
                <a16:creationId xmlns:a16="http://schemas.microsoft.com/office/drawing/2014/main" id="{1F177428-3A24-46C3-B851-4BA34DDEE6A1}"/>
              </a:ext>
            </a:extLst>
          </p:cNvPr>
          <p:cNvGrpSpPr/>
          <p:nvPr/>
        </p:nvGrpSpPr>
        <p:grpSpPr>
          <a:xfrm>
            <a:off x="3343445" y="1560095"/>
            <a:ext cx="304776" cy="449522"/>
            <a:chOff x="4872584" y="2549156"/>
            <a:chExt cx="381054" cy="562027"/>
          </a:xfrm>
        </p:grpSpPr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EAA48D58-879E-4353-B8E8-752AA95DC163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E35FBB83-9245-4045-87E6-1E6072D1BA79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92C548A2-C843-45C9-B025-1CD2C3ACC7D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8B4B1484-4BD1-4DEA-9687-5657A0BBC4A7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A18E13C1-4FBE-44F2-B48A-1C1F55EB2664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0BDB2C91-95C3-45DA-8BB8-B13E3E86FD2E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6D1EE7CF-5C80-4A14-B181-D38EED7C565E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88235D0A-C1CF-4C6F-931F-8F2214D9534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E8AA2C81-169B-4D72-9ECC-ED3C5CED6FCC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A6AB3194-0644-4E3C-9326-A1A0ABADBE45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415342D4-F9F9-4391-9ACF-0054F9AE08DB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C0B1DC44-2D9F-4E3E-BD36-768C8A5F59C4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DF9BD00A-864D-422E-9171-82D83632C8CA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7A144A63-7FD0-465A-AB00-59AB0FCDFD7E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D070EBAE-7CDD-45A2-9272-3A11DCD3DA6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832B970B-65B4-41A1-AEC7-73CC5B455F2D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3B700608-1255-469C-B475-4BB054C77A75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80A97792-6630-4797-AD65-32E36EC65107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4FDE15DC-AA20-4042-8AD6-E203D02EC31B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4C1D59A4-13C9-4D08-945D-79B23F8766B0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249AC1ED-23AD-4F73-BDB9-C059CD8661F6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A3033D6C-66BB-4CB2-BD9E-73E0562A068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8DCD6373-93E6-4BB1-BAC1-305F2E6DB499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BF5808F4-07CA-4BA6-A17A-25C40C6F06FF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sp>
        <p:nvSpPr>
          <p:cNvPr id="1268" name="Rectangle 1267">
            <a:extLst>
              <a:ext uri="{FF2B5EF4-FFF2-40B4-BE49-F238E27FC236}">
                <a16:creationId xmlns:a16="http://schemas.microsoft.com/office/drawing/2014/main" id="{1DD2D017-1543-4A44-A9F7-5D86BFD8F1AD}"/>
              </a:ext>
            </a:extLst>
          </p:cNvPr>
          <p:cNvSpPr/>
          <p:nvPr/>
        </p:nvSpPr>
        <p:spPr>
          <a:xfrm>
            <a:off x="2096655" y="961437"/>
            <a:ext cx="1581759" cy="459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grpSp>
        <p:nvGrpSpPr>
          <p:cNvPr id="795" name="Groupe 794">
            <a:extLst>
              <a:ext uri="{FF2B5EF4-FFF2-40B4-BE49-F238E27FC236}">
                <a16:creationId xmlns:a16="http://schemas.microsoft.com/office/drawing/2014/main" id="{31E6488B-BF2C-4C97-B174-1796D05AFF52}"/>
              </a:ext>
            </a:extLst>
          </p:cNvPr>
          <p:cNvGrpSpPr/>
          <p:nvPr/>
        </p:nvGrpSpPr>
        <p:grpSpPr>
          <a:xfrm>
            <a:off x="3343921" y="973454"/>
            <a:ext cx="304776" cy="449522"/>
            <a:chOff x="4872584" y="2549156"/>
            <a:chExt cx="381054" cy="562027"/>
          </a:xfrm>
        </p:grpSpPr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8AB0CD35-5B54-4DEF-BFAF-552A20325640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25F80E41-375A-4913-97C5-5B2F550C16DC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3C1D7B34-F971-4179-B7C1-E4116FAFA05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37AD3D6D-4ED1-4829-B618-6D37D7BAEC40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60CE387A-7D25-40E0-9E99-F0928D6A6A7F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BBFB680F-E630-4706-AC33-B82A243A285E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5FC10918-936B-4F7E-8691-C68FFC636427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3" name="Rectangle 802">
              <a:extLst>
                <a:ext uri="{FF2B5EF4-FFF2-40B4-BE49-F238E27FC236}">
                  <a16:creationId xmlns:a16="http://schemas.microsoft.com/office/drawing/2014/main" id="{A30C82B0-11AA-4A6F-8468-EC9B52EC5F54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FF3740FD-347B-4A02-BEFD-59BF2AC5C65B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216D28AF-9EF8-4F47-A9EF-B1C80738FE48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D3C45685-AEF3-4B7D-A510-415F35F0DE7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9729FE08-7CBB-454C-8B42-13C007BAB1B0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6EB082C4-A744-47B1-91D9-74DDA1BAC63C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83CE0392-513E-4082-A955-8CA311B16DE9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98DC0DBA-2389-497A-960F-369C5E5EF197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714428B4-9830-4A18-84DE-7EDD4547C095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59D8043-7FF6-4AD8-A4D8-A9A7E501BE4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89752219-137F-4843-A79E-10F717494618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34C1FD16-0088-43D7-999C-49CF8E1871E7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3787059B-B298-4D74-B381-9DA5C9481F1B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347A39CF-F6C1-4B4A-8EE6-97EFF76D2A2A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563E3B38-F3E5-4BF0-8E39-319417C8C420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B8994D99-27FF-49B8-81F4-890D11D71154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16B43E2F-8405-4C1A-ADDC-D5887DF177A9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4B7B7A51-731B-442A-ABC5-E39C3BA4593B}"/>
              </a:ext>
            </a:extLst>
          </p:cNvPr>
          <p:cNvGrpSpPr/>
          <p:nvPr/>
        </p:nvGrpSpPr>
        <p:grpSpPr>
          <a:xfrm>
            <a:off x="3341579" y="386639"/>
            <a:ext cx="304776" cy="449522"/>
            <a:chOff x="4872584" y="2549156"/>
            <a:chExt cx="381054" cy="562027"/>
          </a:xfrm>
        </p:grpSpPr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587C51B5-3E2D-44F2-8E42-3307A953C3FD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D106AAE8-4291-4BDF-A9A3-4A00436675EE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DEED62DB-6892-47B4-8D2E-8D916F96BC6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032BC6AF-509A-4EEE-B0D8-89B66761485A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CDDABC30-0461-42A6-892A-11C8C307D891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9EE8E78B-726C-488B-984A-1B59950A3D17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E06CEF7C-DE3F-4328-905C-ACBD51833BA1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3D4BB38E-0CC8-4DE7-B721-2FD6D866FD1C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5A7652D6-3B76-40DD-829D-00088A5F3593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67138248-288E-484B-817F-61D1BE1E2B3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5FCEFE80-7E9E-4367-8E4E-371F994937F0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F310936-6C0F-456D-828B-5B69B27F9903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22A1AA9A-7DC0-4B2F-A029-FD14E1936E7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65059E7D-5D6C-4DB4-A55F-23ABA407F9A3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B872C2E8-66C8-466D-98D7-0A2D739E106A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C2CD72D0-CA1A-4DBE-B79D-5DB4D7A2F6EF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63608929-A82B-44F6-9A31-6F5B381FBB27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F6E9A82F-F356-4DD0-B7B3-2D8642ABC860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179C564C-5606-4B14-A093-E2A915BE4255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4D6F02D2-44B2-44C7-99E3-04AEE64B991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E904F1F9-705D-45A6-9B93-9F3DDA82A812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E8DFF920-7342-404A-9299-1954E6591465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7B9B46EB-629F-458A-A598-B22C31AE9DD7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CFBEF8E1-B60B-4ED0-AFAE-D27F723BE6F6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920" name="Groupe 919">
            <a:extLst>
              <a:ext uri="{FF2B5EF4-FFF2-40B4-BE49-F238E27FC236}">
                <a16:creationId xmlns:a16="http://schemas.microsoft.com/office/drawing/2014/main" id="{5D68413C-0C30-489E-9BCA-8C61A59F7136}"/>
              </a:ext>
            </a:extLst>
          </p:cNvPr>
          <p:cNvGrpSpPr/>
          <p:nvPr/>
        </p:nvGrpSpPr>
        <p:grpSpPr>
          <a:xfrm>
            <a:off x="2942578" y="1560095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EBADD439-6018-4A61-A519-23B71241A3D1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A308AB48-098C-4AA0-B225-703D16B008A2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B9DEB110-03D0-4B34-B5EF-DAC48DB424C6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F36B3570-53B0-4790-9E5B-732360229AA0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85553865-9C05-44DE-A4D3-A38779B40AE0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8E194318-36F2-4072-9F5C-AE469D6D23B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56AD89CE-0150-4862-BB1D-EF69029927BE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B4B1CF59-9F6A-463F-B172-9528AFE0F267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80CF355C-AC3D-4181-8E28-8CDAEF5E04DF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0" name="Rectangle 929">
              <a:extLst>
                <a:ext uri="{FF2B5EF4-FFF2-40B4-BE49-F238E27FC236}">
                  <a16:creationId xmlns:a16="http://schemas.microsoft.com/office/drawing/2014/main" id="{E3A329BC-32CF-4997-9771-EDE2CCFB0027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9C030D69-030A-4541-8096-4CD5DF862CC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5AB851AB-7755-4BF7-A24C-9D9922D7E71A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C761AEE8-AFF9-440A-9507-FFB0EEEC1E89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29F57BE4-A2BD-4CA9-985B-4196E5678289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B3DCCDAD-6D83-412A-88D3-C028223F38DB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6" name="Rectangle 935">
              <a:extLst>
                <a:ext uri="{FF2B5EF4-FFF2-40B4-BE49-F238E27FC236}">
                  <a16:creationId xmlns:a16="http://schemas.microsoft.com/office/drawing/2014/main" id="{4A8769BC-892F-47E7-AAFD-35C4D4E56805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013373D1-34FA-45C5-90ED-1E2AAE9BFFB1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5E973F5D-B6B9-46FD-B47A-DF8C34049D36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4F926651-350A-4BB6-B914-4DC21908562A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25454226-1764-4110-9C2F-569B5CE63CC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30FF086D-5A61-48E0-8346-67672D41D65F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96750188-A958-4EB3-AA35-642611B00750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08D74C56-7977-4D3B-BE77-35C08AE5640D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B911413F-0414-42BF-90DD-3B10F5F14EA2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945" name="Groupe 944">
            <a:extLst>
              <a:ext uri="{FF2B5EF4-FFF2-40B4-BE49-F238E27FC236}">
                <a16:creationId xmlns:a16="http://schemas.microsoft.com/office/drawing/2014/main" id="{47ADD70E-E4FA-40D1-8D39-7249F6E60A29}"/>
              </a:ext>
            </a:extLst>
          </p:cNvPr>
          <p:cNvGrpSpPr/>
          <p:nvPr/>
        </p:nvGrpSpPr>
        <p:grpSpPr>
          <a:xfrm>
            <a:off x="2942262" y="973665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0E1F9756-6114-4462-A126-4FEBEFC53600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7" name="Rectangle 946">
              <a:extLst>
                <a:ext uri="{FF2B5EF4-FFF2-40B4-BE49-F238E27FC236}">
                  <a16:creationId xmlns:a16="http://schemas.microsoft.com/office/drawing/2014/main" id="{F7C25CCF-16E2-4E46-97E5-CB21FE93376B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8" name="Rectangle 947">
              <a:extLst>
                <a:ext uri="{FF2B5EF4-FFF2-40B4-BE49-F238E27FC236}">
                  <a16:creationId xmlns:a16="http://schemas.microsoft.com/office/drawing/2014/main" id="{984D906E-E0F2-4E4C-823E-E8A5D1807246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89B07AD2-BE16-4B1C-8428-A5963BF8E8E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82449DA2-B894-4A03-8DE6-9919E9CFDA08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723C5E68-1686-43D5-91F7-0940D865E3B8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B5A7FED9-D005-4850-9C12-461AEE78A559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3BB6906C-1847-47A7-9611-F828F2BDC6DC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4" name="Rectangle 953">
              <a:extLst>
                <a:ext uri="{FF2B5EF4-FFF2-40B4-BE49-F238E27FC236}">
                  <a16:creationId xmlns:a16="http://schemas.microsoft.com/office/drawing/2014/main" id="{209C8FE0-DBEF-44E0-981C-A9EB2D5DA838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63C8D73F-1EE6-41B3-93A5-5C1598A57AE6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E4ED6AB9-ABC6-4539-AF39-1D3BDB5B532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9F5F0256-98E9-4B79-B9AC-80C5DBFDD40F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574EEBE0-0789-4071-BAF3-D95953B4B3BA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F7939FF7-FFBC-49E6-B504-B10177E6A7EA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5414AEA6-FE38-4829-BE38-679E7448D850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EFFF081B-EF53-4E6C-A69D-02FB30C1E124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E2D5A3A0-2F0D-4E7E-81CF-899A47007CB4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E691FB11-0E94-4350-ACAE-7EE4591FAA63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5D75FC34-2AC7-4413-A12F-C8D64CA4EE0B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0ED7264B-872A-49E0-BF13-D2B24BC5990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BE308DD5-1D77-4B5B-BE29-3C8D5D19A23B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E120B7E7-AEC2-47E3-9110-2624B881554D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E6C03912-1D56-4446-B7F8-582C59C3F859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C3B70EEC-6472-4C6B-970B-2C54B182350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970" name="Groupe 969">
            <a:extLst>
              <a:ext uri="{FF2B5EF4-FFF2-40B4-BE49-F238E27FC236}">
                <a16:creationId xmlns:a16="http://schemas.microsoft.com/office/drawing/2014/main" id="{9A7563DF-5B58-49FD-8AB0-0C9E13869D8A}"/>
              </a:ext>
            </a:extLst>
          </p:cNvPr>
          <p:cNvGrpSpPr/>
          <p:nvPr/>
        </p:nvGrpSpPr>
        <p:grpSpPr>
          <a:xfrm>
            <a:off x="2942754" y="385286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21920928-4F91-4113-A76E-252C1F5176D7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1F2C35AB-E447-4C81-8675-AAF45C745BE6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80B1B0A3-99A2-42DC-9441-DAB883DB8A0A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5697BBF2-7939-4E65-8C32-8CD6BEDBA06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9480B44D-1427-4D68-8949-AB0B9B6E0AB3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F153CB65-5D59-411E-9FD4-B2BF719A0831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FAA9173F-7459-4328-A0E9-D1FFABEC2EBB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81638837-FF59-44CD-BE41-C06283F17874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3C5EBE47-B3ED-437E-B1C5-D66BAE6EEE6B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7FFEDB5D-2B96-49CF-B627-998756D9EB58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4D48E1AD-9543-41E3-A669-B7DFBD0AFC2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56F7473E-48B6-40B3-8B99-2A5272A9D654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D660BAF2-01F5-4C4D-B6D1-05463740EE11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2BA81EAB-294E-46B6-9219-B88F50A747E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E978CFD9-84A5-4466-9B55-A416F4468CD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4D216E7C-37D4-4A2A-BFD2-19E6F07FBB32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0021225D-2602-4666-883D-F326A61F970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9C2D6739-0CD5-424A-A2FD-3CF43B10DF86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029E9797-6F87-471E-A989-A1ACC6D90BD1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7DB5991F-8F77-4B2B-95F5-09103E977F8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8A9DA007-0506-49AB-8862-81E9025CB648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D333EBC9-FBE8-4015-865F-6C4029C481DF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85A6E5BB-64B7-4BA6-B34F-AABFE841EBE9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47CFD433-5027-4CDC-8250-7558523C6D18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070" name="Groupe 1069">
            <a:extLst>
              <a:ext uri="{FF2B5EF4-FFF2-40B4-BE49-F238E27FC236}">
                <a16:creationId xmlns:a16="http://schemas.microsoft.com/office/drawing/2014/main" id="{8AC8DF2E-ADEB-4C51-B867-AD8CAF5D4C85}"/>
              </a:ext>
            </a:extLst>
          </p:cNvPr>
          <p:cNvGrpSpPr/>
          <p:nvPr/>
        </p:nvGrpSpPr>
        <p:grpSpPr>
          <a:xfrm>
            <a:off x="2542199" y="1562054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43A79796-59BD-4AE6-94E8-5D5DD8271BC6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CC1ACD55-9E17-4144-A854-651A4B4BBA31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B5213A5A-E986-499B-A877-17BCF797ED0A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508194B3-4A6C-4A8D-B75C-9CB840B7C236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FA5DAAEE-D8F0-45AB-B5D4-E3FC64AEFF27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B6A3617F-BD2B-44A7-A9FC-A94978CDB5D8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A7A6861A-6C35-406D-B02F-BD36DB62A491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F702713A-B7E2-405F-995B-AAD0F24878D9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22338D36-902F-49BB-BC7D-08B50925CECE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34F72810-F0A1-4CAB-AAF0-90B234763241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7358E8CE-E00F-4B7C-B918-51C642B3E5A3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3C449E10-BF90-4212-9CE3-F71E7FB35C7F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C8E2FA9-DAD8-44CE-854F-C02752BCD99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B3A2E507-B7DB-42A1-9625-8B26B045C8A3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A17C7F4D-690F-4B8E-B474-E8D72460882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624D918D-34F5-4284-BB09-4B7F533501CA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162B1EB7-8DFF-4991-8E29-4AF8BBE5CC4C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5694527D-79CD-4C09-8E2D-0085A787D712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D3F43C33-54CD-4C4A-9B10-E781728002F4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1B1A2DC1-CBDE-473B-ACF0-2BFBF19F49C6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3C473B7-CB09-49D4-88F7-4CD22C7EE777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E8A2AFCF-C2D0-4ECC-8A11-CB7BBE2ED4BC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2C433025-6832-4BA9-9419-AD143A2EB31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9527D319-F02D-4DA3-8B51-BFE5E602829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771" name="Groupe 1770">
            <a:extLst>
              <a:ext uri="{FF2B5EF4-FFF2-40B4-BE49-F238E27FC236}">
                <a16:creationId xmlns:a16="http://schemas.microsoft.com/office/drawing/2014/main" id="{21E84E87-162B-4E5E-9B5C-E353CF84EFE5}"/>
              </a:ext>
            </a:extLst>
          </p:cNvPr>
          <p:cNvGrpSpPr/>
          <p:nvPr/>
        </p:nvGrpSpPr>
        <p:grpSpPr>
          <a:xfrm>
            <a:off x="2541883" y="973454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772" name="Rectangle 1771">
              <a:extLst>
                <a:ext uri="{FF2B5EF4-FFF2-40B4-BE49-F238E27FC236}">
                  <a16:creationId xmlns:a16="http://schemas.microsoft.com/office/drawing/2014/main" id="{BA40BD49-CD32-49B1-890E-E3F2964ED5A5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3" name="Rectangle 1772">
              <a:extLst>
                <a:ext uri="{FF2B5EF4-FFF2-40B4-BE49-F238E27FC236}">
                  <a16:creationId xmlns:a16="http://schemas.microsoft.com/office/drawing/2014/main" id="{DB52863F-7C88-4254-B6E3-A7FBC03CAAE6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4" name="Rectangle 1773">
              <a:extLst>
                <a:ext uri="{FF2B5EF4-FFF2-40B4-BE49-F238E27FC236}">
                  <a16:creationId xmlns:a16="http://schemas.microsoft.com/office/drawing/2014/main" id="{DDEBA0C2-C1AE-45C9-ABF7-05CFFAEE854A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5" name="Rectangle 1774">
              <a:extLst>
                <a:ext uri="{FF2B5EF4-FFF2-40B4-BE49-F238E27FC236}">
                  <a16:creationId xmlns:a16="http://schemas.microsoft.com/office/drawing/2014/main" id="{DF13F0ED-F200-4976-8C27-D5B1809BDBE5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6" name="Rectangle 1775">
              <a:extLst>
                <a:ext uri="{FF2B5EF4-FFF2-40B4-BE49-F238E27FC236}">
                  <a16:creationId xmlns:a16="http://schemas.microsoft.com/office/drawing/2014/main" id="{E82C04D0-F9A2-40E6-A4B4-126F62C69B54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1EB082C2-AA36-44D5-AD92-EBDDBCD64FD1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8" name="Rectangle 1777">
              <a:extLst>
                <a:ext uri="{FF2B5EF4-FFF2-40B4-BE49-F238E27FC236}">
                  <a16:creationId xmlns:a16="http://schemas.microsoft.com/office/drawing/2014/main" id="{59397E8E-AB5B-49A0-A797-35D9275C94C2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9" name="Rectangle 1778">
              <a:extLst>
                <a:ext uri="{FF2B5EF4-FFF2-40B4-BE49-F238E27FC236}">
                  <a16:creationId xmlns:a16="http://schemas.microsoft.com/office/drawing/2014/main" id="{D9ECB42F-1294-4275-B39E-C53D90FCCA9D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0" name="Rectangle 1779">
              <a:extLst>
                <a:ext uri="{FF2B5EF4-FFF2-40B4-BE49-F238E27FC236}">
                  <a16:creationId xmlns:a16="http://schemas.microsoft.com/office/drawing/2014/main" id="{472FD83D-59CB-4F3C-AA00-70FD4992E226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1" name="Rectangle 1780">
              <a:extLst>
                <a:ext uri="{FF2B5EF4-FFF2-40B4-BE49-F238E27FC236}">
                  <a16:creationId xmlns:a16="http://schemas.microsoft.com/office/drawing/2014/main" id="{5973B8BC-FB0A-4107-975A-E24990F751A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31531E37-76E2-4240-8732-3216C56F6693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69A85E69-2FD0-402E-B7EE-DE49021D2956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3F1CC873-6CBC-49EE-BD6B-75340986E120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76F5D898-42C4-4DFC-B149-F82878AA89A8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30747298-6EF0-4364-B9AE-868E7464280B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BB5A0BA8-A884-4458-A368-083F0D33BA1B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EBB6A9D0-176D-4788-9121-8104D546FBC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2E682B97-D785-4227-B0BB-305723505EB7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EC6B5C3-4E01-40E1-8639-E3C166A4D591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D3987032-8600-4849-A54E-E4F8794620B2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E69BC7A0-2A32-4559-AFCC-E970532AD49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2480EBE-0230-42AB-B1FE-8BF1B8A6AB7B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5B9368D5-0AF0-408C-9ED6-6A9A1D793DC3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F2742496-66D8-4D66-8E79-26016B88ECA0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796" name="Groupe 1795">
            <a:extLst>
              <a:ext uri="{FF2B5EF4-FFF2-40B4-BE49-F238E27FC236}">
                <a16:creationId xmlns:a16="http://schemas.microsoft.com/office/drawing/2014/main" id="{B7BF1615-807E-467E-B351-A06618D5990B}"/>
              </a:ext>
            </a:extLst>
          </p:cNvPr>
          <p:cNvGrpSpPr/>
          <p:nvPr/>
        </p:nvGrpSpPr>
        <p:grpSpPr>
          <a:xfrm>
            <a:off x="2541382" y="387161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F92F5B48-A734-49E9-893C-C2920691E692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39537CC-F8C5-4469-B498-389413A80770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97F70819-AFA1-4375-A6FF-32DB8D1D978C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61BA7654-53DD-410C-B3A5-567B19655166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FBE564C4-2780-442D-86FD-C699A5445906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7806FE30-D202-4165-A058-D685BAE50275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4E0F7B28-2BD8-4263-81FB-A0AD2A687B8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BFAF7DE9-E142-4F4E-A967-4679C61C782B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FF729854-857A-4494-9773-803086D6710D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D618E27A-CCC1-4EFD-857F-CE4F974978BB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FE414117-3B4C-4AA3-BAE3-1A45C42F369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6B050AEA-31E0-4FE8-996E-1B4C43251CDB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AE41F518-CC9B-4581-88BF-80FD29609BB9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9FD6B757-F190-4828-B125-7B0D3134342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7B3923D8-94EC-4F77-9F15-8B3D0584811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B07757D2-A934-4563-9C0A-96ED7BCDC009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E8CA4E96-7491-421A-A26F-F1D270F2B566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8483169D-0E5F-4128-9315-1B1B64AB19F2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683F19E7-226A-4425-AC00-9A02A16909C8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E3373178-42BE-4B85-AA9D-63019249A65B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2FC988B9-5FD0-4EC7-8743-CEB74BC16D5B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E708CF3A-D9E4-43CB-B423-D30FFC054E3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E77A3C83-86F7-46E8-9DAE-45AB1C147661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C117F56-577F-4791-B921-C07E39E95AB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821" name="Groupe 1820">
            <a:extLst>
              <a:ext uri="{FF2B5EF4-FFF2-40B4-BE49-F238E27FC236}">
                <a16:creationId xmlns:a16="http://schemas.microsoft.com/office/drawing/2014/main" id="{2ECD00B1-5E33-4500-B49D-D9E93080D1A0}"/>
              </a:ext>
            </a:extLst>
          </p:cNvPr>
          <p:cNvGrpSpPr/>
          <p:nvPr/>
        </p:nvGrpSpPr>
        <p:grpSpPr>
          <a:xfrm>
            <a:off x="2141781" y="385715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21498CBE-5A87-48A9-89E8-D8662D9A6C85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CA82529F-A497-4A06-9A8F-7E0DE87B334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3C2AF60B-6C61-47E3-BF12-B82520EE2CC9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CF6867E5-297A-4C90-8DCE-B2086A5EF0DD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578FF397-EE4E-41E3-A838-A50FB209F83C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2B640171-C35A-4E28-BAFA-1BCBC83A0CDE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E096B0BB-4785-4257-AA26-2478A96FFAF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132C2672-526D-49B6-BC7D-999AEB17E7A4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AACFB8A7-F33B-47B6-AAE4-F72236B01BA8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3AD572B2-C8EE-4B13-A512-415B30BF1D5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0D640678-DFFF-40BD-8E74-B5B99B1D5FB4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D49C904B-E12A-4B2F-8715-DA5AAC414B89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AD0655B9-F8C4-4B47-879A-05D2BC0C102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F4EC861C-874A-4572-A51C-CA331989EE5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C787F036-443D-4A8C-9EDD-8BBDE482AAD5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343A4C71-187C-4AAC-BDBE-1055F348B491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B8F426EA-3D9A-483C-8988-C62B270710BA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27C8CA-AF5D-4D86-BC5C-1A07D996A0BF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0163BC51-97E7-4405-A159-B1AF912BA0DF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F7CB837E-0FDE-4380-8671-FB9C85F5CCE2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F7DBEE64-E92F-4B6B-B3AD-8FDA3B3ED569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9F8D0951-A2FF-4666-BA13-E31F2AD466F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2B78FBF7-17AE-42BC-8654-F038B611FEE5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B4F272CE-18B1-4AFC-B3A4-F0EBCFDA7C6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846" name="Groupe 1845">
            <a:extLst>
              <a:ext uri="{FF2B5EF4-FFF2-40B4-BE49-F238E27FC236}">
                <a16:creationId xmlns:a16="http://schemas.microsoft.com/office/drawing/2014/main" id="{2ED69538-1670-4E2B-B00C-0DD62B79C222}"/>
              </a:ext>
            </a:extLst>
          </p:cNvPr>
          <p:cNvGrpSpPr/>
          <p:nvPr/>
        </p:nvGrpSpPr>
        <p:grpSpPr>
          <a:xfrm>
            <a:off x="2141490" y="969124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1A12E6A4-A318-4800-943A-BD664F9F5C86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4E6B71C1-16E1-4748-8CDC-898545AF7674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35F20D9A-FE63-420D-9694-EECBAE800957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C839AA11-D6D3-4004-A8A5-F76ABE9C99A6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0B9D728D-F6DD-483D-BCBD-96B2619772F2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3EAD32F9-F6CF-4125-B414-CAA75AE4D807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AD309C80-87BE-4E7D-B3D1-7AD0667365D4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5B3CF01E-92F6-4179-8F39-B8646B268959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10F01768-C8CA-4B8B-B393-54CB4C34BF4F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817D756B-D6DB-4D56-AC7E-B3A859ACBA3F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06A4C4EA-90F1-430E-844D-7E8D8E203B0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CC068A64-684D-4CDC-9A36-CCF91D8F34C5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9808ADB8-BE95-4D45-9198-98F5D6FEE840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A7AFF360-C019-43CA-A2BA-8B871664CDF1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72A8EE81-1F15-44CD-9892-DF4C68FC2057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97E370E1-ED61-460B-BABF-1FC072D22A1D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C04856-904C-4AFA-802D-7B4C1C5B8415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9ABA2378-4EB1-473F-BFE9-002ED69C63F3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C75C3770-9AEB-4781-B93C-2F11FF9FBD46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F331FDDD-FA46-4A25-86E1-15EA479075A6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78D5B9AA-820D-4681-A1AF-7E4DCF4D950C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13B61F50-3707-41C8-AB2D-12984BC3F57C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7E58D10D-C9BD-4741-9257-4E802B2FD2D3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BB90C7DF-DD7C-48A2-AA7F-48DDF8BB81B1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871" name="Groupe 1870">
            <a:extLst>
              <a:ext uri="{FF2B5EF4-FFF2-40B4-BE49-F238E27FC236}">
                <a16:creationId xmlns:a16="http://schemas.microsoft.com/office/drawing/2014/main" id="{0C7AC7E7-DFEF-4367-971E-B89037E0F831}"/>
              </a:ext>
            </a:extLst>
          </p:cNvPr>
          <p:cNvGrpSpPr/>
          <p:nvPr/>
        </p:nvGrpSpPr>
        <p:grpSpPr>
          <a:xfrm>
            <a:off x="2141820" y="1567770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67AE070E-5F6B-439F-82F5-5515455FD388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BCC53AC8-3265-4371-9E0D-548D1D082199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0A8F1B8B-CB54-4B5C-A883-8E6BF34B66C7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7E91BB50-A51A-4398-9880-C228662FB03A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33EE08C9-A208-489A-A7D3-13DB24D55505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642BD237-A665-41A4-895E-D88633F23CF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D4C62559-2D07-4582-9741-0288BF714ED7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AA5DF16E-A753-4A3C-9559-8E04617CBF2F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120B4AEB-89BD-4182-BEA7-99B2279D5C8C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C38D6CA-29ED-4FEF-8BC2-F4252FA494B7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D80BD9FE-D955-4156-8BBE-048D51317CFC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4C6914CD-A7A0-41E3-9A58-EC396E5A0B9C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B21BC76B-6AC4-4957-8A5C-6FE0B9C4B2DE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AA997126-2B24-4A86-BDDB-EDA2BA4DCE71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23DBD471-2ED0-46EF-8706-D77F32C8D100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7903D91A-24AA-4B6C-B472-428C13D1E6D4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B5B7D4B2-8FB9-4C1C-BDEA-67713DB7ACF8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9A96B961-AA84-4D8D-8F33-720B8346094E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6CCB1DE-6DFE-4A75-956A-C9A36BF2C832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2D988F2B-1FE3-47A4-AA1C-68A025009258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D534328F-FC3A-44EA-AC25-2FF4CA91A1C6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708FF9F5-34F5-4BF8-8D85-31D7C8709005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4" name="Rectangle 1893">
              <a:extLst>
                <a:ext uri="{FF2B5EF4-FFF2-40B4-BE49-F238E27FC236}">
                  <a16:creationId xmlns:a16="http://schemas.microsoft.com/office/drawing/2014/main" id="{738A775E-65A6-46BF-976F-FB061A1162FB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5" name="Rectangle 1894">
              <a:extLst>
                <a:ext uri="{FF2B5EF4-FFF2-40B4-BE49-F238E27FC236}">
                  <a16:creationId xmlns:a16="http://schemas.microsoft.com/office/drawing/2014/main" id="{3BDA7353-B81C-4617-9451-E29B362A51F9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sp>
        <p:nvSpPr>
          <p:cNvPr id="1270" name="Rectangle 1269">
            <a:extLst>
              <a:ext uri="{FF2B5EF4-FFF2-40B4-BE49-F238E27FC236}">
                <a16:creationId xmlns:a16="http://schemas.microsoft.com/office/drawing/2014/main" id="{6A7ACF05-28AC-4246-A509-CC0B92769044}"/>
              </a:ext>
            </a:extLst>
          </p:cNvPr>
          <p:cNvSpPr/>
          <p:nvPr/>
        </p:nvSpPr>
        <p:spPr>
          <a:xfrm>
            <a:off x="3906014" y="1565651"/>
            <a:ext cx="1581759" cy="4590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A026F465-7CB1-42B9-A54E-6DA0A2F18AED}"/>
              </a:ext>
            </a:extLst>
          </p:cNvPr>
          <p:cNvSpPr/>
          <p:nvPr/>
        </p:nvSpPr>
        <p:spPr>
          <a:xfrm>
            <a:off x="3906014" y="386681"/>
            <a:ext cx="1581759" cy="4590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grpSp>
        <p:nvGrpSpPr>
          <p:cNvPr id="1272" name="Groupe 1271">
            <a:extLst>
              <a:ext uri="{FF2B5EF4-FFF2-40B4-BE49-F238E27FC236}">
                <a16:creationId xmlns:a16="http://schemas.microsoft.com/office/drawing/2014/main" id="{3423192F-5CF9-4663-9F5F-898F0A91DCBB}"/>
              </a:ext>
            </a:extLst>
          </p:cNvPr>
          <p:cNvGrpSpPr/>
          <p:nvPr/>
        </p:nvGrpSpPr>
        <p:grpSpPr>
          <a:xfrm>
            <a:off x="5152804" y="1564925"/>
            <a:ext cx="304776" cy="449522"/>
            <a:chOff x="4872584" y="2549156"/>
            <a:chExt cx="381054" cy="562027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DAF8C3BB-3A42-4952-B746-6E02B4A29FFA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9A3F838E-EC2A-4042-9546-8D57F3631543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48B5DB73-4CFA-4973-A3CD-8DE77C68944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505424D0-7BC1-4781-9032-9A0076F54E0D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C0113EEB-9412-473C-9E3B-7C8CE182DF60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789A6D9A-6912-4CFD-ADB8-E6E953071829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9" name="Rectangle 1278">
              <a:extLst>
                <a:ext uri="{FF2B5EF4-FFF2-40B4-BE49-F238E27FC236}">
                  <a16:creationId xmlns:a16="http://schemas.microsoft.com/office/drawing/2014/main" id="{FBA3A30C-69BE-4F13-B4C2-96162FCB620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78DBA4BE-8706-4778-8E8B-CAF6BA93BD6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FAF12853-760A-46B8-8C9B-E10846242261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5BA205BA-11BE-4261-846C-0382B2C6ADA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D8797017-4E7B-4F45-87DF-62C00F679ABC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94D2B60C-A5ED-47F4-9385-47452EE7B87B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54B5CBC3-8000-4672-A87B-1D9D7A9980B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DBFA64C6-5DFA-49F1-8DFC-6631AF45BEE7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344D8BAC-8655-46F3-843F-876CC2A9293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C51B8E63-BD1B-4A3D-A05B-2AD99974CBDB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F85076B0-4E80-4E77-9D9B-4CF0C6BB7F92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86CB01B9-5B49-4195-883D-AFA50F12CD25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A53529EF-9BCA-4EC0-A96A-80F839A3ED44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C49E725C-FCF3-4972-ADF9-5255E2EFDE7F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07BEA893-293D-4B68-B0F0-1FAEE23481B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4" name="Rectangle 1293">
              <a:extLst>
                <a:ext uri="{FF2B5EF4-FFF2-40B4-BE49-F238E27FC236}">
                  <a16:creationId xmlns:a16="http://schemas.microsoft.com/office/drawing/2014/main" id="{4BF7299F-AACF-439C-816B-736E7E56EBD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6D7DF9B5-B663-49D8-A00E-4DDD496B61A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D98CBF3C-EDAA-45F8-9441-F984964772BE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2162509D-045D-41EF-BECC-49DF20E6472F}"/>
              </a:ext>
            </a:extLst>
          </p:cNvPr>
          <p:cNvSpPr/>
          <p:nvPr/>
        </p:nvSpPr>
        <p:spPr>
          <a:xfrm>
            <a:off x="3906014" y="966266"/>
            <a:ext cx="1581759" cy="4590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grpSp>
        <p:nvGrpSpPr>
          <p:cNvPr id="1298" name="Groupe 1297">
            <a:extLst>
              <a:ext uri="{FF2B5EF4-FFF2-40B4-BE49-F238E27FC236}">
                <a16:creationId xmlns:a16="http://schemas.microsoft.com/office/drawing/2014/main" id="{A9D96C60-0F0B-40EC-9238-7324BA9A997B}"/>
              </a:ext>
            </a:extLst>
          </p:cNvPr>
          <p:cNvGrpSpPr/>
          <p:nvPr/>
        </p:nvGrpSpPr>
        <p:grpSpPr>
          <a:xfrm>
            <a:off x="5153280" y="978282"/>
            <a:ext cx="304776" cy="449522"/>
            <a:chOff x="4872584" y="2549156"/>
            <a:chExt cx="381054" cy="562027"/>
          </a:xfrm>
        </p:grpSpPr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D1F3863A-6D6A-44D0-8DEC-0A629F2C1705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3AEEFA0F-D418-44DE-8DAA-EAD53DE0A8D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7739367A-57DB-4240-B9A4-436FCFAB5E90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EDA1BA67-CF6C-4380-AF4C-A6BEDB2E07B4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B85C0CB8-465E-4DCF-9E4E-2618F141C91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A686152B-6B4C-4531-BA0A-925808024773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28DC3EBE-4627-41B3-9402-C3E53CCDD9E7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76606A3D-8421-435A-AAF4-6F46C782E792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9C265B2D-ED4B-4710-9378-614E06A42174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7B5CAAE1-F58A-4913-9E42-8F62B883375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2CD502DA-F76E-4345-A759-EB53EAEB72C7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461551DA-116E-432C-BC9F-21A1A79436AB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9F8E4E4C-09CE-4207-8C49-F41E67119254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67B5C657-C200-4A16-B8E6-FE9427D164E8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AD4ECC12-D42C-4AD5-9536-C545259627E4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4" name="Rectangle 1313">
              <a:extLst>
                <a:ext uri="{FF2B5EF4-FFF2-40B4-BE49-F238E27FC236}">
                  <a16:creationId xmlns:a16="http://schemas.microsoft.com/office/drawing/2014/main" id="{0D4A983E-7E1B-4E35-8C24-3BB45891C7E3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FD5BDF79-425A-4439-AF3D-AB9ABFC65A48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F32DEC98-2B58-4DE1-92AC-9F8106582F43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92293E22-00DF-4B63-BEB1-78FED5E5E10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ED16D4A2-59FC-484A-8EE2-2DE83F72E80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732AA37A-38BD-4BAA-95CF-0746D3E3DADE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D0316FC1-B1FD-4754-AE80-BD645AFD194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EE3D1DC5-3137-4A24-B60D-B1BBF67B7565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3911ED52-B343-4212-A980-1F69C9D945A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323" name="Groupe 1322">
            <a:extLst>
              <a:ext uri="{FF2B5EF4-FFF2-40B4-BE49-F238E27FC236}">
                <a16:creationId xmlns:a16="http://schemas.microsoft.com/office/drawing/2014/main" id="{D24C3304-D83B-4262-BD60-63E2F1805135}"/>
              </a:ext>
            </a:extLst>
          </p:cNvPr>
          <p:cNvGrpSpPr/>
          <p:nvPr/>
        </p:nvGrpSpPr>
        <p:grpSpPr>
          <a:xfrm>
            <a:off x="5150937" y="391467"/>
            <a:ext cx="304776" cy="449522"/>
            <a:chOff x="4872584" y="2549156"/>
            <a:chExt cx="381054" cy="562027"/>
          </a:xfrm>
        </p:grpSpPr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C6CCD014-C264-4DBA-9150-7F753B7E402D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8A3EC3BC-DB19-4A5B-B571-8C192C3925BA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C1F564B2-5474-48D9-AD99-08152F394DBB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6DEC6982-B784-4BE7-BA95-83061AD66383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5AAD94F0-60DA-449D-9973-706ED802B90B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5B27AA51-3BFD-4F8B-969D-4E0E23A10B17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31413189-9622-48CA-A3A6-0658D1E19143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A7D469E5-02B3-430A-B5DA-B1BB2A3A57B0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6B4DD19D-050F-44F0-AADE-64AB8F3C2D0E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9CB0E161-79F7-45A7-9BBD-ED52B2D6C8B6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0D8B65A9-1F46-4126-A90B-FB2171ADD5C1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6DAE557E-C7DE-4E5E-84F8-C946239CC731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A4391F4A-74CB-49C6-A131-A7A2C8676543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8E92DD72-4D18-4D44-8FB3-E9AD8A0E910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FC2D5ABC-5530-48B9-B5D4-851520881E60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DC6B8B14-4490-492A-B65B-BB41B9B8C1A8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33BCE87F-47CA-490C-ABD3-CE07C610E1DE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721E035B-D1CC-4F40-B593-C421F1E59D11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2" name="Rectangle 1341">
              <a:extLst>
                <a:ext uri="{FF2B5EF4-FFF2-40B4-BE49-F238E27FC236}">
                  <a16:creationId xmlns:a16="http://schemas.microsoft.com/office/drawing/2014/main" id="{02E7E494-4D5C-4424-BF34-3BA109168A9D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3" name="Rectangle 1342">
              <a:extLst>
                <a:ext uri="{FF2B5EF4-FFF2-40B4-BE49-F238E27FC236}">
                  <a16:creationId xmlns:a16="http://schemas.microsoft.com/office/drawing/2014/main" id="{40B382FB-8E2E-4F75-BD5E-EA60A3C6A8FC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DD9F513D-1C54-43A6-BAAD-D04FE9C453E8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D0B4AF73-3479-434C-AFD4-40E42D28F70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6" name="Rectangle 1345">
              <a:extLst>
                <a:ext uri="{FF2B5EF4-FFF2-40B4-BE49-F238E27FC236}">
                  <a16:creationId xmlns:a16="http://schemas.microsoft.com/office/drawing/2014/main" id="{8610EA8B-B9FE-4717-8AD2-5AFADB63A21C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7" name="Rectangle 1346">
              <a:extLst>
                <a:ext uri="{FF2B5EF4-FFF2-40B4-BE49-F238E27FC236}">
                  <a16:creationId xmlns:a16="http://schemas.microsoft.com/office/drawing/2014/main" id="{18A506E6-280D-44EB-B08E-485BF7446AF7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348" name="Groupe 1347">
            <a:extLst>
              <a:ext uri="{FF2B5EF4-FFF2-40B4-BE49-F238E27FC236}">
                <a16:creationId xmlns:a16="http://schemas.microsoft.com/office/drawing/2014/main" id="{4F2E3F39-9241-4DCD-AC66-5C0A18818C57}"/>
              </a:ext>
            </a:extLst>
          </p:cNvPr>
          <p:cNvGrpSpPr/>
          <p:nvPr/>
        </p:nvGrpSpPr>
        <p:grpSpPr>
          <a:xfrm>
            <a:off x="4751936" y="1564925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1349" name="Rectangle 1348">
              <a:extLst>
                <a:ext uri="{FF2B5EF4-FFF2-40B4-BE49-F238E27FC236}">
                  <a16:creationId xmlns:a16="http://schemas.microsoft.com/office/drawing/2014/main" id="{61A48624-34E5-4F20-8770-40341B175DB3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97BF461C-DCD8-4363-B1F0-A51829681749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1" name="Rectangle 1350">
              <a:extLst>
                <a:ext uri="{FF2B5EF4-FFF2-40B4-BE49-F238E27FC236}">
                  <a16:creationId xmlns:a16="http://schemas.microsoft.com/office/drawing/2014/main" id="{7502B8BC-512B-4C64-B079-2EB6653F462E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DF4B9A55-5F70-4D6D-ABDF-C43E8324BEA0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3" name="Rectangle 1352">
              <a:extLst>
                <a:ext uri="{FF2B5EF4-FFF2-40B4-BE49-F238E27FC236}">
                  <a16:creationId xmlns:a16="http://schemas.microsoft.com/office/drawing/2014/main" id="{216D984F-55F3-4160-AF88-BCDDF64133B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FCB05EEB-E716-44FC-A2D5-2C13609B63F1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5" name="Rectangle 1354">
              <a:extLst>
                <a:ext uri="{FF2B5EF4-FFF2-40B4-BE49-F238E27FC236}">
                  <a16:creationId xmlns:a16="http://schemas.microsoft.com/office/drawing/2014/main" id="{9F049DC3-71FF-4F55-AC1D-3A9C6CF287A2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639A1289-B4B7-4B43-BA72-ECD5EC835F4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7" name="Rectangle 1356">
              <a:extLst>
                <a:ext uri="{FF2B5EF4-FFF2-40B4-BE49-F238E27FC236}">
                  <a16:creationId xmlns:a16="http://schemas.microsoft.com/office/drawing/2014/main" id="{C7DF9994-42D2-42A0-9483-1ED0749E6E36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FDBBAA52-0F89-40DD-8B71-2AC2DB973FDD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9" name="Rectangle 1358">
              <a:extLst>
                <a:ext uri="{FF2B5EF4-FFF2-40B4-BE49-F238E27FC236}">
                  <a16:creationId xmlns:a16="http://schemas.microsoft.com/office/drawing/2014/main" id="{68A633D0-5652-4D82-8A45-28D01A7CC41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AC524C72-DBB7-4459-9AE6-215ADB779804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1" name="Rectangle 1360">
              <a:extLst>
                <a:ext uri="{FF2B5EF4-FFF2-40B4-BE49-F238E27FC236}">
                  <a16:creationId xmlns:a16="http://schemas.microsoft.com/office/drawing/2014/main" id="{32370D25-A7EF-4E7B-BD6E-854297DB58DA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22A2AFCD-72A4-4C94-A03D-CD9840836C41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3" name="Rectangle 1362">
              <a:extLst>
                <a:ext uri="{FF2B5EF4-FFF2-40B4-BE49-F238E27FC236}">
                  <a16:creationId xmlns:a16="http://schemas.microsoft.com/office/drawing/2014/main" id="{09AE28C6-5519-4687-939E-74A0CF94EDB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4" name="Rectangle 1363">
              <a:extLst>
                <a:ext uri="{FF2B5EF4-FFF2-40B4-BE49-F238E27FC236}">
                  <a16:creationId xmlns:a16="http://schemas.microsoft.com/office/drawing/2014/main" id="{CA9436E7-1C4A-43A7-A89D-603CF3A80F8D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5" name="Rectangle 1364">
              <a:extLst>
                <a:ext uri="{FF2B5EF4-FFF2-40B4-BE49-F238E27FC236}">
                  <a16:creationId xmlns:a16="http://schemas.microsoft.com/office/drawing/2014/main" id="{9D9C7975-0A28-49A4-8392-5D6AEADE0E2F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F9E49923-88C9-433F-A120-7207DC131ADC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7" name="Rectangle 1366">
              <a:extLst>
                <a:ext uri="{FF2B5EF4-FFF2-40B4-BE49-F238E27FC236}">
                  <a16:creationId xmlns:a16="http://schemas.microsoft.com/office/drawing/2014/main" id="{DFA3E8DB-33A7-4E90-B10D-A56789245A7A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1C46EC71-6DE8-4DBD-B543-0777AE37003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C2A38AF6-03B7-4B73-A0EB-327B86A3E82D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A7B1383F-810B-41B2-A3D6-78C98A18E78F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A551F8EE-1512-4ED9-BA00-1537D237A66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1E8B1860-98F7-4E04-AAE8-8ECEF0AAEBBB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373" name="Groupe 1372">
            <a:extLst>
              <a:ext uri="{FF2B5EF4-FFF2-40B4-BE49-F238E27FC236}">
                <a16:creationId xmlns:a16="http://schemas.microsoft.com/office/drawing/2014/main" id="{79DEE80B-3106-4538-94E7-6BBFF8F10447}"/>
              </a:ext>
            </a:extLst>
          </p:cNvPr>
          <p:cNvGrpSpPr/>
          <p:nvPr/>
        </p:nvGrpSpPr>
        <p:grpSpPr>
          <a:xfrm>
            <a:off x="4751620" y="978492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C7E42026-B4DB-49EE-B215-30301FED9691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8A357C65-96E9-4D88-A62B-426413A15DC8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3011FAF7-DC4A-4BDB-8712-40C3C3F64836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F90D1096-D92B-476B-8D1A-876480751FCA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01AB1D6E-0E13-4B41-8ED2-3120049F628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EF4C1DC6-3956-4433-BFA0-1B912ED4D9E6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57AC9E93-5CCD-4AEA-9ED7-5B79542953A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1" name="Rectangle 1380">
              <a:extLst>
                <a:ext uri="{FF2B5EF4-FFF2-40B4-BE49-F238E27FC236}">
                  <a16:creationId xmlns:a16="http://schemas.microsoft.com/office/drawing/2014/main" id="{631FBCCC-424B-4EB5-8156-B349446FDAE5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2" name="Rectangle 1381">
              <a:extLst>
                <a:ext uri="{FF2B5EF4-FFF2-40B4-BE49-F238E27FC236}">
                  <a16:creationId xmlns:a16="http://schemas.microsoft.com/office/drawing/2014/main" id="{88F4B8B2-0030-4715-AE75-D6C33FB8A218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3" name="Rectangle 1382">
              <a:extLst>
                <a:ext uri="{FF2B5EF4-FFF2-40B4-BE49-F238E27FC236}">
                  <a16:creationId xmlns:a16="http://schemas.microsoft.com/office/drawing/2014/main" id="{38ED3952-7FC4-4416-BCBD-1917A4A1B687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AB8A9BA7-2D4E-4268-8208-C90966ACC940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B62F2CD0-A70F-43F0-BCA3-13069858B8C6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1B1F37DF-05D7-4DE9-AB21-F5EBCE5AD8E9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AB69E91E-B034-42EA-8CA9-BE269BD9569C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CDE16F59-4D28-4AE4-8ADC-63211BE3A035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48E6B4A0-4C25-4F1B-9FA9-B18A2CE82BBC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FF7B104B-7CCB-46F1-9C22-47696A54EA92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866830F3-316C-4DF2-860C-C163B4F8324A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8D34E7D6-FBBE-4567-BDE4-886BFC041BB9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99A59F58-34AC-4FBD-80F4-DD9FD3F755B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3CCED904-6C3E-4A51-8D7C-EB34CC17476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A93E9794-44CD-4ECB-9296-86279A6CD215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3BDCD46E-8372-4B4F-966C-6A05981AC9CD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7" name="Rectangle 1396">
              <a:extLst>
                <a:ext uri="{FF2B5EF4-FFF2-40B4-BE49-F238E27FC236}">
                  <a16:creationId xmlns:a16="http://schemas.microsoft.com/office/drawing/2014/main" id="{9B32CAD0-AAD3-4396-938E-FCEA82628A42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398" name="Groupe 1397">
            <a:extLst>
              <a:ext uri="{FF2B5EF4-FFF2-40B4-BE49-F238E27FC236}">
                <a16:creationId xmlns:a16="http://schemas.microsoft.com/office/drawing/2014/main" id="{AD5F9541-87A2-49E9-A5C8-38C199CA6D11}"/>
              </a:ext>
            </a:extLst>
          </p:cNvPr>
          <p:cNvGrpSpPr/>
          <p:nvPr/>
        </p:nvGrpSpPr>
        <p:grpSpPr>
          <a:xfrm>
            <a:off x="4752112" y="390115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1399" name="Rectangle 1398">
              <a:extLst>
                <a:ext uri="{FF2B5EF4-FFF2-40B4-BE49-F238E27FC236}">
                  <a16:creationId xmlns:a16="http://schemas.microsoft.com/office/drawing/2014/main" id="{D373E42F-F60B-4B42-9EE7-1074A241F5C8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0" name="Rectangle 1399">
              <a:extLst>
                <a:ext uri="{FF2B5EF4-FFF2-40B4-BE49-F238E27FC236}">
                  <a16:creationId xmlns:a16="http://schemas.microsoft.com/office/drawing/2014/main" id="{FE2E3D7F-47C7-4C60-BF8B-224C1134932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1" name="Rectangle 1400">
              <a:extLst>
                <a:ext uri="{FF2B5EF4-FFF2-40B4-BE49-F238E27FC236}">
                  <a16:creationId xmlns:a16="http://schemas.microsoft.com/office/drawing/2014/main" id="{2AFA8390-F60A-4504-BC85-63CA1002BE42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2" name="Rectangle 1401">
              <a:extLst>
                <a:ext uri="{FF2B5EF4-FFF2-40B4-BE49-F238E27FC236}">
                  <a16:creationId xmlns:a16="http://schemas.microsoft.com/office/drawing/2014/main" id="{C54E2DA6-A25C-47D9-BA1F-3D94F42682A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3" name="Rectangle 1402">
              <a:extLst>
                <a:ext uri="{FF2B5EF4-FFF2-40B4-BE49-F238E27FC236}">
                  <a16:creationId xmlns:a16="http://schemas.microsoft.com/office/drawing/2014/main" id="{86CF843D-631F-4998-939B-BCB15D151FFB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4" name="Rectangle 1403">
              <a:extLst>
                <a:ext uri="{FF2B5EF4-FFF2-40B4-BE49-F238E27FC236}">
                  <a16:creationId xmlns:a16="http://schemas.microsoft.com/office/drawing/2014/main" id="{ED914946-2CDF-4955-8A17-E427E7CFFFEB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5" name="Rectangle 1404">
              <a:extLst>
                <a:ext uri="{FF2B5EF4-FFF2-40B4-BE49-F238E27FC236}">
                  <a16:creationId xmlns:a16="http://schemas.microsoft.com/office/drawing/2014/main" id="{CEACB9DF-8752-4800-B9B0-B240DD6B52F8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8DA5FF59-BDE4-481D-A85E-6311CF715505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2EA54621-9A1D-4998-BC58-5587180B8CDE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AE425B8F-1A94-4732-8D5A-392FA61F967F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86025972-E04A-4EC9-8110-6EE8E93C1B80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E50C9F9B-5211-4472-85C7-170FADF225C3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403914C2-BA20-4A9B-8BD5-11E487204362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4A666A6E-D394-4B8E-AE36-1FE204BA1CE2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09EC97DE-D86A-4F18-BDBE-0301E2C3F497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D8C413DF-D454-4DE8-B30C-2A88D91FA525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83C34A51-6FF6-44BE-B811-C945004AE0EE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2809F03E-611F-417C-BAA5-BBD315488F74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A4DF143F-1308-43CF-BBF1-B964FDC2A2E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DA0C8518-EEFB-4256-9359-BF7159BED3D9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8CDC3B56-C4E0-48C2-B347-B773A6A83B69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689D3055-7BD7-4654-A163-53DCA94989FD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CD182A72-0D64-4F88-8149-F7CE8666CEF6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5110513B-FE65-489C-9677-ABFD315DE8C3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423" name="Groupe 1422">
            <a:extLst>
              <a:ext uri="{FF2B5EF4-FFF2-40B4-BE49-F238E27FC236}">
                <a16:creationId xmlns:a16="http://schemas.microsoft.com/office/drawing/2014/main" id="{DDAAA76B-A634-4091-BA28-86966A6D34B3}"/>
              </a:ext>
            </a:extLst>
          </p:cNvPr>
          <p:cNvGrpSpPr/>
          <p:nvPr/>
        </p:nvGrpSpPr>
        <p:grpSpPr>
          <a:xfrm>
            <a:off x="4351557" y="1566883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424" name="Rectangle 1423">
              <a:extLst>
                <a:ext uri="{FF2B5EF4-FFF2-40B4-BE49-F238E27FC236}">
                  <a16:creationId xmlns:a16="http://schemas.microsoft.com/office/drawing/2014/main" id="{E1A3F042-4A3B-4694-B799-0C7199127DC1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5" name="Rectangle 1424">
              <a:extLst>
                <a:ext uri="{FF2B5EF4-FFF2-40B4-BE49-F238E27FC236}">
                  <a16:creationId xmlns:a16="http://schemas.microsoft.com/office/drawing/2014/main" id="{E2FC4DA0-CAF8-4D11-A134-2BB5D93F637E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5CBAA6DE-A6C1-4922-B70D-5B2FEC97C1E1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F7A43BA6-A7AA-41E2-B1F4-DCDF79553DE4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D1E36D4D-6C47-4EA1-84F5-773604392EB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9" name="Rectangle 1428">
              <a:extLst>
                <a:ext uri="{FF2B5EF4-FFF2-40B4-BE49-F238E27FC236}">
                  <a16:creationId xmlns:a16="http://schemas.microsoft.com/office/drawing/2014/main" id="{9B09D9CB-2895-429C-9FBC-ABC7FDC20A55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0" name="Rectangle 1429">
              <a:extLst>
                <a:ext uri="{FF2B5EF4-FFF2-40B4-BE49-F238E27FC236}">
                  <a16:creationId xmlns:a16="http://schemas.microsoft.com/office/drawing/2014/main" id="{07C6779A-D605-400E-B3D1-9042F5C64BB9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1" name="Rectangle 1430">
              <a:extLst>
                <a:ext uri="{FF2B5EF4-FFF2-40B4-BE49-F238E27FC236}">
                  <a16:creationId xmlns:a16="http://schemas.microsoft.com/office/drawing/2014/main" id="{BF6B2FF7-3673-4AD8-A812-B1BE0E551180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2" name="Rectangle 1431">
              <a:extLst>
                <a:ext uri="{FF2B5EF4-FFF2-40B4-BE49-F238E27FC236}">
                  <a16:creationId xmlns:a16="http://schemas.microsoft.com/office/drawing/2014/main" id="{3AA076BA-8848-41AE-9A92-3F6AB7D0BE74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3" name="Rectangle 1432">
              <a:extLst>
                <a:ext uri="{FF2B5EF4-FFF2-40B4-BE49-F238E27FC236}">
                  <a16:creationId xmlns:a16="http://schemas.microsoft.com/office/drawing/2014/main" id="{61945E6A-A659-403A-9382-7A7D3C52A089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4" name="Rectangle 1433">
              <a:extLst>
                <a:ext uri="{FF2B5EF4-FFF2-40B4-BE49-F238E27FC236}">
                  <a16:creationId xmlns:a16="http://schemas.microsoft.com/office/drawing/2014/main" id="{470DD956-BB77-45D4-9AE6-67BB21CB86D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5" name="Rectangle 1434">
              <a:extLst>
                <a:ext uri="{FF2B5EF4-FFF2-40B4-BE49-F238E27FC236}">
                  <a16:creationId xmlns:a16="http://schemas.microsoft.com/office/drawing/2014/main" id="{C2624A51-8AFA-4313-BA63-1FFDB94C86D8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6" name="Rectangle 1435">
              <a:extLst>
                <a:ext uri="{FF2B5EF4-FFF2-40B4-BE49-F238E27FC236}">
                  <a16:creationId xmlns:a16="http://schemas.microsoft.com/office/drawing/2014/main" id="{182DEFF5-2AF3-4FED-98E0-3A5FFAA30BB2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7" name="Rectangle 1436">
              <a:extLst>
                <a:ext uri="{FF2B5EF4-FFF2-40B4-BE49-F238E27FC236}">
                  <a16:creationId xmlns:a16="http://schemas.microsoft.com/office/drawing/2014/main" id="{AF1A1898-0374-4F20-99DA-6C6DB9968EFB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F66426D3-7211-4CB9-B3E5-56212394CE2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9" name="Rectangle 1438">
              <a:extLst>
                <a:ext uri="{FF2B5EF4-FFF2-40B4-BE49-F238E27FC236}">
                  <a16:creationId xmlns:a16="http://schemas.microsoft.com/office/drawing/2014/main" id="{6FB47319-1893-468B-8051-F7F50A8B5560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8A560377-DCCE-40BC-82AF-A4ECC9374606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1" name="Rectangle 1440">
              <a:extLst>
                <a:ext uri="{FF2B5EF4-FFF2-40B4-BE49-F238E27FC236}">
                  <a16:creationId xmlns:a16="http://schemas.microsoft.com/office/drawing/2014/main" id="{EE8BD43C-BF65-4DB4-B6B7-BE86BE1C6A3D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EBD44D5B-1DED-4E6B-A023-6372AD95C6D7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DA90EAA8-4213-4ABC-A3E3-F89C2CB4452A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85E23D51-7144-4B25-A428-F322C05DE2D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A4F0E56C-B892-4EF9-B108-044DCC80E00E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00FF8DD6-6326-414A-AC41-1E6192E67884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7" name="Rectangle 1446">
              <a:extLst>
                <a:ext uri="{FF2B5EF4-FFF2-40B4-BE49-F238E27FC236}">
                  <a16:creationId xmlns:a16="http://schemas.microsoft.com/office/drawing/2014/main" id="{9C2E650B-28D8-40DD-9127-223F87072BBB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448" name="Groupe 1447">
            <a:extLst>
              <a:ext uri="{FF2B5EF4-FFF2-40B4-BE49-F238E27FC236}">
                <a16:creationId xmlns:a16="http://schemas.microsoft.com/office/drawing/2014/main" id="{F841BA4F-D6DB-4E22-B62C-6A3E84741660}"/>
              </a:ext>
            </a:extLst>
          </p:cNvPr>
          <p:cNvGrpSpPr/>
          <p:nvPr/>
        </p:nvGrpSpPr>
        <p:grpSpPr>
          <a:xfrm>
            <a:off x="4351241" y="978282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449" name="Rectangle 1448">
              <a:extLst>
                <a:ext uri="{FF2B5EF4-FFF2-40B4-BE49-F238E27FC236}">
                  <a16:creationId xmlns:a16="http://schemas.microsoft.com/office/drawing/2014/main" id="{243B14E6-1FB9-4468-ADB3-D5FA79E70F92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1A1E7160-08FB-4979-B2B2-6DD03FCC9F35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1" name="Rectangle 1450">
              <a:extLst>
                <a:ext uri="{FF2B5EF4-FFF2-40B4-BE49-F238E27FC236}">
                  <a16:creationId xmlns:a16="http://schemas.microsoft.com/office/drawing/2014/main" id="{FB6631D3-ED47-4B2B-9DA9-D71BE6EB4B5E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ECD1CA8F-A748-427E-83DB-099AF966FB57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3" name="Rectangle 1452">
              <a:extLst>
                <a:ext uri="{FF2B5EF4-FFF2-40B4-BE49-F238E27FC236}">
                  <a16:creationId xmlns:a16="http://schemas.microsoft.com/office/drawing/2014/main" id="{FF63BA46-5622-4BDD-80CA-C20A12E954C7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4" name="Rectangle 1453">
              <a:extLst>
                <a:ext uri="{FF2B5EF4-FFF2-40B4-BE49-F238E27FC236}">
                  <a16:creationId xmlns:a16="http://schemas.microsoft.com/office/drawing/2014/main" id="{10B81F7A-F582-420A-9665-CC81B66C1C40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5" name="Rectangle 1454">
              <a:extLst>
                <a:ext uri="{FF2B5EF4-FFF2-40B4-BE49-F238E27FC236}">
                  <a16:creationId xmlns:a16="http://schemas.microsoft.com/office/drawing/2014/main" id="{7FBB0795-B826-4CE3-B80F-6561460CDF42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6" name="Rectangle 1455">
              <a:extLst>
                <a:ext uri="{FF2B5EF4-FFF2-40B4-BE49-F238E27FC236}">
                  <a16:creationId xmlns:a16="http://schemas.microsoft.com/office/drawing/2014/main" id="{36B30709-72B7-4343-8545-248AAC819D47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7" name="Rectangle 1456">
              <a:extLst>
                <a:ext uri="{FF2B5EF4-FFF2-40B4-BE49-F238E27FC236}">
                  <a16:creationId xmlns:a16="http://schemas.microsoft.com/office/drawing/2014/main" id="{2F597E59-D960-457A-A4CD-814D08713575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8" name="Rectangle 1457">
              <a:extLst>
                <a:ext uri="{FF2B5EF4-FFF2-40B4-BE49-F238E27FC236}">
                  <a16:creationId xmlns:a16="http://schemas.microsoft.com/office/drawing/2014/main" id="{87FFFC68-9940-4B93-A687-9D5434FD0B5C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9" name="Rectangle 1458">
              <a:extLst>
                <a:ext uri="{FF2B5EF4-FFF2-40B4-BE49-F238E27FC236}">
                  <a16:creationId xmlns:a16="http://schemas.microsoft.com/office/drawing/2014/main" id="{4FAAF3AE-22A4-4B32-BBE1-C80B15CE90E1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AD848590-A9E4-458F-BCBF-46EF662781B1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1" name="Rectangle 1460">
              <a:extLst>
                <a:ext uri="{FF2B5EF4-FFF2-40B4-BE49-F238E27FC236}">
                  <a16:creationId xmlns:a16="http://schemas.microsoft.com/office/drawing/2014/main" id="{662370FA-321B-4806-A2BC-D72C58F0DFCD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2" name="Rectangle 1461">
              <a:extLst>
                <a:ext uri="{FF2B5EF4-FFF2-40B4-BE49-F238E27FC236}">
                  <a16:creationId xmlns:a16="http://schemas.microsoft.com/office/drawing/2014/main" id="{3B697875-8C16-4CB5-8627-F0594FCE7CFF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CECC9023-D12D-40D5-95F3-7C21A93F824D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0D95E298-9F92-4155-BB93-A79953C21A43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5" name="Rectangle 1464">
              <a:extLst>
                <a:ext uri="{FF2B5EF4-FFF2-40B4-BE49-F238E27FC236}">
                  <a16:creationId xmlns:a16="http://schemas.microsoft.com/office/drawing/2014/main" id="{95C4060B-0284-4742-B9B3-6CD49866DC81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6" name="Rectangle 1465">
              <a:extLst>
                <a:ext uri="{FF2B5EF4-FFF2-40B4-BE49-F238E27FC236}">
                  <a16:creationId xmlns:a16="http://schemas.microsoft.com/office/drawing/2014/main" id="{EB15A773-8BCB-4B8D-A8AF-B9572052F076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7" name="Rectangle 1466">
              <a:extLst>
                <a:ext uri="{FF2B5EF4-FFF2-40B4-BE49-F238E27FC236}">
                  <a16:creationId xmlns:a16="http://schemas.microsoft.com/office/drawing/2014/main" id="{1D138820-5AE2-423E-896B-4A9BF21A475C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8" name="Rectangle 1467">
              <a:extLst>
                <a:ext uri="{FF2B5EF4-FFF2-40B4-BE49-F238E27FC236}">
                  <a16:creationId xmlns:a16="http://schemas.microsoft.com/office/drawing/2014/main" id="{84AA6312-B2F8-4CF0-8A0F-A5B84B7B8A7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9" name="Rectangle 1468">
              <a:extLst>
                <a:ext uri="{FF2B5EF4-FFF2-40B4-BE49-F238E27FC236}">
                  <a16:creationId xmlns:a16="http://schemas.microsoft.com/office/drawing/2014/main" id="{F6A3E51C-8EA7-4F32-8E5F-FD1EE19223ED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0" name="Rectangle 1469">
              <a:extLst>
                <a:ext uri="{FF2B5EF4-FFF2-40B4-BE49-F238E27FC236}">
                  <a16:creationId xmlns:a16="http://schemas.microsoft.com/office/drawing/2014/main" id="{E104C353-3AF6-4D90-86A0-3212B43AA4B2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1" name="Rectangle 1470">
              <a:extLst>
                <a:ext uri="{FF2B5EF4-FFF2-40B4-BE49-F238E27FC236}">
                  <a16:creationId xmlns:a16="http://schemas.microsoft.com/office/drawing/2014/main" id="{9FC89593-2C9A-4A42-B3E8-B890484BE30B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C5B74CFF-64E4-4FE1-99C6-6DBF2C5C5E43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473" name="Groupe 1472">
            <a:extLst>
              <a:ext uri="{FF2B5EF4-FFF2-40B4-BE49-F238E27FC236}">
                <a16:creationId xmlns:a16="http://schemas.microsoft.com/office/drawing/2014/main" id="{145627B4-0FE3-4839-B0FB-C11E2F2D7134}"/>
              </a:ext>
            </a:extLst>
          </p:cNvPr>
          <p:cNvGrpSpPr/>
          <p:nvPr/>
        </p:nvGrpSpPr>
        <p:grpSpPr>
          <a:xfrm>
            <a:off x="4350741" y="391990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0228A71B-2E67-4FB5-97C6-FE7B4FC09347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5" name="Rectangle 1474">
              <a:extLst>
                <a:ext uri="{FF2B5EF4-FFF2-40B4-BE49-F238E27FC236}">
                  <a16:creationId xmlns:a16="http://schemas.microsoft.com/office/drawing/2014/main" id="{040875DE-A893-447C-8D54-53E39808CD9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6" name="Rectangle 1475">
              <a:extLst>
                <a:ext uri="{FF2B5EF4-FFF2-40B4-BE49-F238E27FC236}">
                  <a16:creationId xmlns:a16="http://schemas.microsoft.com/office/drawing/2014/main" id="{1F09B6AC-1663-426A-9F42-CED77E34DABC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7" name="Rectangle 1476">
              <a:extLst>
                <a:ext uri="{FF2B5EF4-FFF2-40B4-BE49-F238E27FC236}">
                  <a16:creationId xmlns:a16="http://schemas.microsoft.com/office/drawing/2014/main" id="{10C7208C-3B0A-41B0-8F6A-9A67FEB0AB7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C00E7F81-BDFC-4457-9DAF-4B2FBE0E863F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3342B943-FA0B-44E7-8D87-00FE1BBB575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0" name="Rectangle 1479">
              <a:extLst>
                <a:ext uri="{FF2B5EF4-FFF2-40B4-BE49-F238E27FC236}">
                  <a16:creationId xmlns:a16="http://schemas.microsoft.com/office/drawing/2014/main" id="{60EE67DE-D8CD-4EA0-B820-BA46533D0A54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1" name="Rectangle 1480">
              <a:extLst>
                <a:ext uri="{FF2B5EF4-FFF2-40B4-BE49-F238E27FC236}">
                  <a16:creationId xmlns:a16="http://schemas.microsoft.com/office/drawing/2014/main" id="{152508E9-CEF9-4917-B68D-54400E498EFB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2" name="Rectangle 1481">
              <a:extLst>
                <a:ext uri="{FF2B5EF4-FFF2-40B4-BE49-F238E27FC236}">
                  <a16:creationId xmlns:a16="http://schemas.microsoft.com/office/drawing/2014/main" id="{4DC50733-207F-4A13-95A3-834110043FAB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07DE5E40-E258-4D49-876E-94940E331528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69930D3-24AC-40CC-8927-476C075D2299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4B951F1E-4FA9-444B-AF10-BF48609F89A1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D6C49505-E8FB-4FF9-80B3-F5378B17FDA4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264207A3-E65A-45C2-8A6D-6213FE85B63E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19D9365E-91B5-4200-94E4-40F9E9E2E1DF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9" name="Rectangle 1488">
              <a:extLst>
                <a:ext uri="{FF2B5EF4-FFF2-40B4-BE49-F238E27FC236}">
                  <a16:creationId xmlns:a16="http://schemas.microsoft.com/office/drawing/2014/main" id="{92527943-3EF9-48E0-8AFA-F66224E23C8C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0" name="Rectangle 1489">
              <a:extLst>
                <a:ext uri="{FF2B5EF4-FFF2-40B4-BE49-F238E27FC236}">
                  <a16:creationId xmlns:a16="http://schemas.microsoft.com/office/drawing/2014/main" id="{0976CCC1-357A-4F22-A82D-693FF53E159D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1" name="Rectangle 1490">
              <a:extLst>
                <a:ext uri="{FF2B5EF4-FFF2-40B4-BE49-F238E27FC236}">
                  <a16:creationId xmlns:a16="http://schemas.microsoft.com/office/drawing/2014/main" id="{B796E324-C7E7-4B12-8E9B-50A9BEE1802A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2" name="Rectangle 1491">
              <a:extLst>
                <a:ext uri="{FF2B5EF4-FFF2-40B4-BE49-F238E27FC236}">
                  <a16:creationId xmlns:a16="http://schemas.microsoft.com/office/drawing/2014/main" id="{48EDEC61-B352-465D-9974-82C36B61D02D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3" name="Rectangle 1492">
              <a:extLst>
                <a:ext uri="{FF2B5EF4-FFF2-40B4-BE49-F238E27FC236}">
                  <a16:creationId xmlns:a16="http://schemas.microsoft.com/office/drawing/2014/main" id="{CE56FF53-23EE-4E2C-9FF2-D40472F14B9A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4" name="Rectangle 1493">
              <a:extLst>
                <a:ext uri="{FF2B5EF4-FFF2-40B4-BE49-F238E27FC236}">
                  <a16:creationId xmlns:a16="http://schemas.microsoft.com/office/drawing/2014/main" id="{DB86CAE6-7F20-413F-A6C3-A1533675DDC6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5" name="Rectangle 1494">
              <a:extLst>
                <a:ext uri="{FF2B5EF4-FFF2-40B4-BE49-F238E27FC236}">
                  <a16:creationId xmlns:a16="http://schemas.microsoft.com/office/drawing/2014/main" id="{0A53B5B8-6606-434E-BD7E-727151B36712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5DE984E9-2A45-4259-AE91-574A949B0EA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7" name="Rectangle 1496">
              <a:extLst>
                <a:ext uri="{FF2B5EF4-FFF2-40B4-BE49-F238E27FC236}">
                  <a16:creationId xmlns:a16="http://schemas.microsoft.com/office/drawing/2014/main" id="{53C51ADA-C45E-4E44-AA82-D9ED6B581698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498" name="Groupe 1497">
            <a:extLst>
              <a:ext uri="{FF2B5EF4-FFF2-40B4-BE49-F238E27FC236}">
                <a16:creationId xmlns:a16="http://schemas.microsoft.com/office/drawing/2014/main" id="{0C05CED7-5C6E-49B9-AB2D-450C6E41334F}"/>
              </a:ext>
            </a:extLst>
          </p:cNvPr>
          <p:cNvGrpSpPr/>
          <p:nvPr/>
        </p:nvGrpSpPr>
        <p:grpSpPr>
          <a:xfrm>
            <a:off x="3951139" y="390544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499" name="Rectangle 1498">
              <a:extLst>
                <a:ext uri="{FF2B5EF4-FFF2-40B4-BE49-F238E27FC236}">
                  <a16:creationId xmlns:a16="http://schemas.microsoft.com/office/drawing/2014/main" id="{FF566B10-0B5B-4F4D-AB42-590FF9A6C90C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0" name="Rectangle 1499">
              <a:extLst>
                <a:ext uri="{FF2B5EF4-FFF2-40B4-BE49-F238E27FC236}">
                  <a16:creationId xmlns:a16="http://schemas.microsoft.com/office/drawing/2014/main" id="{67F9BB99-5B47-4A07-8413-D0D79D2CBEFD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1" name="Rectangle 1500">
              <a:extLst>
                <a:ext uri="{FF2B5EF4-FFF2-40B4-BE49-F238E27FC236}">
                  <a16:creationId xmlns:a16="http://schemas.microsoft.com/office/drawing/2014/main" id="{6879FC2A-B1BD-4EFF-80FF-891C251CB8E7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2" name="Rectangle 1501">
              <a:extLst>
                <a:ext uri="{FF2B5EF4-FFF2-40B4-BE49-F238E27FC236}">
                  <a16:creationId xmlns:a16="http://schemas.microsoft.com/office/drawing/2014/main" id="{7D857E8C-64C5-4803-88C9-0E545FB5AB6C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3" name="Rectangle 1502">
              <a:extLst>
                <a:ext uri="{FF2B5EF4-FFF2-40B4-BE49-F238E27FC236}">
                  <a16:creationId xmlns:a16="http://schemas.microsoft.com/office/drawing/2014/main" id="{D9104FA4-16D4-4353-9BAB-87488DFBF73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6CD88995-CDC9-4260-8881-2AD81A4E18C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E588C5F4-26CD-4E94-B9AA-8AC1D2476180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6" name="Rectangle 1505">
              <a:extLst>
                <a:ext uri="{FF2B5EF4-FFF2-40B4-BE49-F238E27FC236}">
                  <a16:creationId xmlns:a16="http://schemas.microsoft.com/office/drawing/2014/main" id="{A774BD61-0C61-435E-97D5-0112B81E2831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7" name="Rectangle 1506">
              <a:extLst>
                <a:ext uri="{FF2B5EF4-FFF2-40B4-BE49-F238E27FC236}">
                  <a16:creationId xmlns:a16="http://schemas.microsoft.com/office/drawing/2014/main" id="{04FA6711-188B-4BDD-8D9D-09199EF8E4A7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8" name="Rectangle 1507">
              <a:extLst>
                <a:ext uri="{FF2B5EF4-FFF2-40B4-BE49-F238E27FC236}">
                  <a16:creationId xmlns:a16="http://schemas.microsoft.com/office/drawing/2014/main" id="{E946BCC7-B4D1-4E63-932D-1FDFD79C967D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9" name="Rectangle 1508">
              <a:extLst>
                <a:ext uri="{FF2B5EF4-FFF2-40B4-BE49-F238E27FC236}">
                  <a16:creationId xmlns:a16="http://schemas.microsoft.com/office/drawing/2014/main" id="{3F729C19-CBB4-4F85-86F3-1B29B5750F3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0" name="Rectangle 1509">
              <a:extLst>
                <a:ext uri="{FF2B5EF4-FFF2-40B4-BE49-F238E27FC236}">
                  <a16:creationId xmlns:a16="http://schemas.microsoft.com/office/drawing/2014/main" id="{1F1A377F-A8D7-4FD4-BDDC-0F739B2DF502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EC35A1D2-E246-4293-B89A-CA5354940F98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93D97B94-7523-41EE-892C-06DDDEB7884C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3" name="Rectangle 1512">
              <a:extLst>
                <a:ext uri="{FF2B5EF4-FFF2-40B4-BE49-F238E27FC236}">
                  <a16:creationId xmlns:a16="http://schemas.microsoft.com/office/drawing/2014/main" id="{53284B93-9706-4C16-9665-2C2161E3BB3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FB2FC2D2-32F9-4865-9AD0-B1EEF53C179B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CAE9934B-092B-4F60-B8C0-C0526036FAE2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F599CF41-58AD-48FB-B7D8-0C9DCEFC5D40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5CB2BB6E-5129-4E3D-9C40-19075EFAEE18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8" name="Rectangle 1517">
              <a:extLst>
                <a:ext uri="{FF2B5EF4-FFF2-40B4-BE49-F238E27FC236}">
                  <a16:creationId xmlns:a16="http://schemas.microsoft.com/office/drawing/2014/main" id="{95832745-1309-42F5-873C-0EF9939F3C29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9" name="Rectangle 1518">
              <a:extLst>
                <a:ext uri="{FF2B5EF4-FFF2-40B4-BE49-F238E27FC236}">
                  <a16:creationId xmlns:a16="http://schemas.microsoft.com/office/drawing/2014/main" id="{7888579E-12D6-4C4C-AC09-C3A20C20CCDC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0" name="Rectangle 1519">
              <a:extLst>
                <a:ext uri="{FF2B5EF4-FFF2-40B4-BE49-F238E27FC236}">
                  <a16:creationId xmlns:a16="http://schemas.microsoft.com/office/drawing/2014/main" id="{87BD0F0B-6DA2-4B2A-A3CD-26CFA1E6C09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AC3B9E0F-B15E-466F-9109-543863A6FC3B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723AB5A8-DA44-48AC-ADB8-0CEBE9843E8E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523" name="Groupe 1522">
            <a:extLst>
              <a:ext uri="{FF2B5EF4-FFF2-40B4-BE49-F238E27FC236}">
                <a16:creationId xmlns:a16="http://schemas.microsoft.com/office/drawing/2014/main" id="{147400DA-607A-4D4E-9F99-6455FA73B148}"/>
              </a:ext>
            </a:extLst>
          </p:cNvPr>
          <p:cNvGrpSpPr/>
          <p:nvPr/>
        </p:nvGrpSpPr>
        <p:grpSpPr>
          <a:xfrm>
            <a:off x="3950849" y="973953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A34776D9-5CF6-44EC-AF92-E1E7912770F2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5" name="Rectangle 1524">
              <a:extLst>
                <a:ext uri="{FF2B5EF4-FFF2-40B4-BE49-F238E27FC236}">
                  <a16:creationId xmlns:a16="http://schemas.microsoft.com/office/drawing/2014/main" id="{D5D11519-39F2-4D75-9300-9C731FF16FF7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6" name="Rectangle 1525">
              <a:extLst>
                <a:ext uri="{FF2B5EF4-FFF2-40B4-BE49-F238E27FC236}">
                  <a16:creationId xmlns:a16="http://schemas.microsoft.com/office/drawing/2014/main" id="{38349D9E-3B39-487D-BF34-88A7FE83A582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7" name="Rectangle 1526">
              <a:extLst>
                <a:ext uri="{FF2B5EF4-FFF2-40B4-BE49-F238E27FC236}">
                  <a16:creationId xmlns:a16="http://schemas.microsoft.com/office/drawing/2014/main" id="{53713B44-DC41-4005-A184-C439447F5A1B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45E463F9-00EF-457E-980F-E20469EF1F37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9" name="Rectangle 1528">
              <a:extLst>
                <a:ext uri="{FF2B5EF4-FFF2-40B4-BE49-F238E27FC236}">
                  <a16:creationId xmlns:a16="http://schemas.microsoft.com/office/drawing/2014/main" id="{45BCE68C-B935-40B4-BF1C-CA4AB09680B8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0" name="Rectangle 1529">
              <a:extLst>
                <a:ext uri="{FF2B5EF4-FFF2-40B4-BE49-F238E27FC236}">
                  <a16:creationId xmlns:a16="http://schemas.microsoft.com/office/drawing/2014/main" id="{570B76DB-9B4D-45AB-A9CD-5ED139774A4A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1" name="Rectangle 1530">
              <a:extLst>
                <a:ext uri="{FF2B5EF4-FFF2-40B4-BE49-F238E27FC236}">
                  <a16:creationId xmlns:a16="http://schemas.microsoft.com/office/drawing/2014/main" id="{817880CE-297A-4D5A-B4EC-7E14E368740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2" name="Rectangle 1531">
              <a:extLst>
                <a:ext uri="{FF2B5EF4-FFF2-40B4-BE49-F238E27FC236}">
                  <a16:creationId xmlns:a16="http://schemas.microsoft.com/office/drawing/2014/main" id="{8243F3D2-4AD3-477C-BADD-6E59A8446C2C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3" name="Rectangle 1532">
              <a:extLst>
                <a:ext uri="{FF2B5EF4-FFF2-40B4-BE49-F238E27FC236}">
                  <a16:creationId xmlns:a16="http://schemas.microsoft.com/office/drawing/2014/main" id="{19B05281-0147-4D2D-8344-B04ABCA6EB9B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4" name="Rectangle 1533">
              <a:extLst>
                <a:ext uri="{FF2B5EF4-FFF2-40B4-BE49-F238E27FC236}">
                  <a16:creationId xmlns:a16="http://schemas.microsoft.com/office/drawing/2014/main" id="{F6E4BE9F-7E15-4B37-AEFA-FD27BB5B7F88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44E50E48-CCC8-4D6D-AF53-2E16A757E4C2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63F91170-D6DB-4B72-84B5-F373FECB5FE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7" name="Rectangle 1536">
              <a:extLst>
                <a:ext uri="{FF2B5EF4-FFF2-40B4-BE49-F238E27FC236}">
                  <a16:creationId xmlns:a16="http://schemas.microsoft.com/office/drawing/2014/main" id="{BC69D11F-452C-433A-8A2F-31ED816A2C29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8" name="Rectangle 1537">
              <a:extLst>
                <a:ext uri="{FF2B5EF4-FFF2-40B4-BE49-F238E27FC236}">
                  <a16:creationId xmlns:a16="http://schemas.microsoft.com/office/drawing/2014/main" id="{3F74BD38-3E03-491B-A5F8-D142075D18EF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9" name="Rectangle 1538">
              <a:extLst>
                <a:ext uri="{FF2B5EF4-FFF2-40B4-BE49-F238E27FC236}">
                  <a16:creationId xmlns:a16="http://schemas.microsoft.com/office/drawing/2014/main" id="{7DE27F00-12AB-4A6B-B723-38DD02FA276E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0" name="Rectangle 1539">
              <a:extLst>
                <a:ext uri="{FF2B5EF4-FFF2-40B4-BE49-F238E27FC236}">
                  <a16:creationId xmlns:a16="http://schemas.microsoft.com/office/drawing/2014/main" id="{32D0E1F7-ED96-4704-921E-DF77ED900AA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1" name="Rectangle 1540">
              <a:extLst>
                <a:ext uri="{FF2B5EF4-FFF2-40B4-BE49-F238E27FC236}">
                  <a16:creationId xmlns:a16="http://schemas.microsoft.com/office/drawing/2014/main" id="{FD354957-7D4F-45E9-877F-E7E489B922A0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2" name="Rectangle 1541">
              <a:extLst>
                <a:ext uri="{FF2B5EF4-FFF2-40B4-BE49-F238E27FC236}">
                  <a16:creationId xmlns:a16="http://schemas.microsoft.com/office/drawing/2014/main" id="{D6504A96-9509-4304-8FDA-2928CC93EB6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3" name="Rectangle 1542">
              <a:extLst>
                <a:ext uri="{FF2B5EF4-FFF2-40B4-BE49-F238E27FC236}">
                  <a16:creationId xmlns:a16="http://schemas.microsoft.com/office/drawing/2014/main" id="{7247BA06-03A8-4358-AD86-2009F8C7815A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F30B097A-DFD6-4170-9794-C331C9365703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1B1499C9-3E23-4363-9169-75561F16605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A017CB94-0741-480A-BB83-D6B5F44B56F2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963FBFC2-B545-4147-92CB-00C5E27C2803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548" name="Groupe 1547">
            <a:extLst>
              <a:ext uri="{FF2B5EF4-FFF2-40B4-BE49-F238E27FC236}">
                <a16:creationId xmlns:a16="http://schemas.microsoft.com/office/drawing/2014/main" id="{0DEB88D1-26D6-43CB-9737-86EB169D9D76}"/>
              </a:ext>
            </a:extLst>
          </p:cNvPr>
          <p:cNvGrpSpPr/>
          <p:nvPr/>
        </p:nvGrpSpPr>
        <p:grpSpPr>
          <a:xfrm>
            <a:off x="3951178" y="1572598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549" name="Rectangle 1548">
              <a:extLst>
                <a:ext uri="{FF2B5EF4-FFF2-40B4-BE49-F238E27FC236}">
                  <a16:creationId xmlns:a16="http://schemas.microsoft.com/office/drawing/2014/main" id="{88C9A642-4D3B-4451-A445-270D0BFE3DDD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0" name="Rectangle 1549">
              <a:extLst>
                <a:ext uri="{FF2B5EF4-FFF2-40B4-BE49-F238E27FC236}">
                  <a16:creationId xmlns:a16="http://schemas.microsoft.com/office/drawing/2014/main" id="{76707345-8E0E-40BC-BFB8-A7CDD4C717CA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1" name="Rectangle 1550">
              <a:extLst>
                <a:ext uri="{FF2B5EF4-FFF2-40B4-BE49-F238E27FC236}">
                  <a16:creationId xmlns:a16="http://schemas.microsoft.com/office/drawing/2014/main" id="{819787F5-E1D2-436D-91CF-2F4B8FC220F9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2" name="Rectangle 1551">
              <a:extLst>
                <a:ext uri="{FF2B5EF4-FFF2-40B4-BE49-F238E27FC236}">
                  <a16:creationId xmlns:a16="http://schemas.microsoft.com/office/drawing/2014/main" id="{CC2E9C86-5255-41B9-9B43-9663B08740AC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3" name="Rectangle 1552">
              <a:extLst>
                <a:ext uri="{FF2B5EF4-FFF2-40B4-BE49-F238E27FC236}">
                  <a16:creationId xmlns:a16="http://schemas.microsoft.com/office/drawing/2014/main" id="{41ABF23E-60A0-43BA-BE5E-87A788A0E2FE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DFFD0626-499E-4E7C-ACED-3713CA90A1B9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5" name="Rectangle 1554">
              <a:extLst>
                <a:ext uri="{FF2B5EF4-FFF2-40B4-BE49-F238E27FC236}">
                  <a16:creationId xmlns:a16="http://schemas.microsoft.com/office/drawing/2014/main" id="{F5377B9C-0958-454F-B5AA-46AFB5DA8DB3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6" name="Rectangle 1555">
              <a:extLst>
                <a:ext uri="{FF2B5EF4-FFF2-40B4-BE49-F238E27FC236}">
                  <a16:creationId xmlns:a16="http://schemas.microsoft.com/office/drawing/2014/main" id="{A18E48D2-844C-43FA-B761-AE11ACD44E51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7" name="Rectangle 1556">
              <a:extLst>
                <a:ext uri="{FF2B5EF4-FFF2-40B4-BE49-F238E27FC236}">
                  <a16:creationId xmlns:a16="http://schemas.microsoft.com/office/drawing/2014/main" id="{391861EE-CA03-462B-A2A5-4BA940A4F8E6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8" name="Rectangle 1557">
              <a:extLst>
                <a:ext uri="{FF2B5EF4-FFF2-40B4-BE49-F238E27FC236}">
                  <a16:creationId xmlns:a16="http://schemas.microsoft.com/office/drawing/2014/main" id="{CDDE7A1F-8542-4A07-A5FC-ABEE1B493E64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9" name="Rectangle 1558">
              <a:extLst>
                <a:ext uri="{FF2B5EF4-FFF2-40B4-BE49-F238E27FC236}">
                  <a16:creationId xmlns:a16="http://schemas.microsoft.com/office/drawing/2014/main" id="{1B21B71C-A870-467D-95C5-DBFE1D70BE52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0" name="Rectangle 1559">
              <a:extLst>
                <a:ext uri="{FF2B5EF4-FFF2-40B4-BE49-F238E27FC236}">
                  <a16:creationId xmlns:a16="http://schemas.microsoft.com/office/drawing/2014/main" id="{B1184991-B58B-46D4-B7BE-812012305C63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1" name="Rectangle 1560">
              <a:extLst>
                <a:ext uri="{FF2B5EF4-FFF2-40B4-BE49-F238E27FC236}">
                  <a16:creationId xmlns:a16="http://schemas.microsoft.com/office/drawing/2014/main" id="{49A81875-D77F-4748-AC18-6205778CABE4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2" name="Rectangle 1561">
              <a:extLst>
                <a:ext uri="{FF2B5EF4-FFF2-40B4-BE49-F238E27FC236}">
                  <a16:creationId xmlns:a16="http://schemas.microsoft.com/office/drawing/2014/main" id="{707B2EB9-F5B1-4D76-BED9-8A5F08AC6A6E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3" name="Rectangle 1562">
              <a:extLst>
                <a:ext uri="{FF2B5EF4-FFF2-40B4-BE49-F238E27FC236}">
                  <a16:creationId xmlns:a16="http://schemas.microsoft.com/office/drawing/2014/main" id="{952FDC6B-BA31-4BC0-A3CE-DFC78AB8D69F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12E71C9C-BBA2-409A-9690-8E694597628E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5" name="Rectangle 1564">
              <a:extLst>
                <a:ext uri="{FF2B5EF4-FFF2-40B4-BE49-F238E27FC236}">
                  <a16:creationId xmlns:a16="http://schemas.microsoft.com/office/drawing/2014/main" id="{C385A5BE-DA89-4AEB-92B3-36D872B09B85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4CFCBCF5-C121-4721-A2F3-440485D3014A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9CAD39C5-2167-423E-B757-5A057515C5C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EFF42A6D-C8D0-4C9D-A4F5-72A74EE5D980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9" name="Rectangle 1568">
              <a:extLst>
                <a:ext uri="{FF2B5EF4-FFF2-40B4-BE49-F238E27FC236}">
                  <a16:creationId xmlns:a16="http://schemas.microsoft.com/office/drawing/2014/main" id="{676C4C7E-F582-4DD3-85B9-3BE4751B42A2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70" name="Rectangle 1569">
              <a:extLst>
                <a:ext uri="{FF2B5EF4-FFF2-40B4-BE49-F238E27FC236}">
                  <a16:creationId xmlns:a16="http://schemas.microsoft.com/office/drawing/2014/main" id="{975AA5F0-A6F3-4652-8E1D-C61DFE74F221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71" name="Rectangle 1570">
              <a:extLst>
                <a:ext uri="{FF2B5EF4-FFF2-40B4-BE49-F238E27FC236}">
                  <a16:creationId xmlns:a16="http://schemas.microsoft.com/office/drawing/2014/main" id="{6BC06712-6C82-42E7-B0EB-0836E6F76401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72" name="Rectangle 1571">
              <a:extLst>
                <a:ext uri="{FF2B5EF4-FFF2-40B4-BE49-F238E27FC236}">
                  <a16:creationId xmlns:a16="http://schemas.microsoft.com/office/drawing/2014/main" id="{BFA060DE-B783-43DD-9223-A2E23A93A1FB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sp>
        <p:nvSpPr>
          <p:cNvPr id="1573" name="Rectangle 1572">
            <a:extLst>
              <a:ext uri="{FF2B5EF4-FFF2-40B4-BE49-F238E27FC236}">
                <a16:creationId xmlns:a16="http://schemas.microsoft.com/office/drawing/2014/main" id="{B0A56E9C-C7E2-4ABE-9FFC-8EE7A6071225}"/>
              </a:ext>
            </a:extLst>
          </p:cNvPr>
          <p:cNvSpPr/>
          <p:nvPr/>
        </p:nvSpPr>
        <p:spPr>
          <a:xfrm>
            <a:off x="3354744" y="2728335"/>
            <a:ext cx="108992" cy="8202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74" name="ZoneTexte 1573">
            <a:extLst>
              <a:ext uri="{FF2B5EF4-FFF2-40B4-BE49-F238E27FC236}">
                <a16:creationId xmlns:a16="http://schemas.microsoft.com/office/drawing/2014/main" id="{14910052-72A9-41B0-8094-B931FD08CAC7}"/>
              </a:ext>
            </a:extLst>
          </p:cNvPr>
          <p:cNvSpPr txBox="1"/>
          <p:nvPr/>
        </p:nvSpPr>
        <p:spPr>
          <a:xfrm>
            <a:off x="3463736" y="2689345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" dirty="0">
                <a:latin typeface="Arial" panose="020B0604020202020204" pitchFamily="34" charset="0"/>
                <a:cs typeface="Arial" panose="020B0604020202020204" pitchFamily="34" charset="0"/>
              </a:rPr>
              <a:t>July 19</a:t>
            </a:r>
          </a:p>
        </p:txBody>
      </p:sp>
      <p:sp>
        <p:nvSpPr>
          <p:cNvPr id="1575" name="Rectangle 1574">
            <a:extLst>
              <a:ext uri="{FF2B5EF4-FFF2-40B4-BE49-F238E27FC236}">
                <a16:creationId xmlns:a16="http://schemas.microsoft.com/office/drawing/2014/main" id="{42DF8A8F-5D31-4BE7-8447-4EAB6A5AEA9C}"/>
              </a:ext>
            </a:extLst>
          </p:cNvPr>
          <p:cNvSpPr/>
          <p:nvPr/>
        </p:nvSpPr>
        <p:spPr>
          <a:xfrm>
            <a:off x="3354744" y="2580937"/>
            <a:ext cx="108992" cy="82027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76" name="ZoneTexte 1575">
            <a:extLst>
              <a:ext uri="{FF2B5EF4-FFF2-40B4-BE49-F238E27FC236}">
                <a16:creationId xmlns:a16="http://schemas.microsoft.com/office/drawing/2014/main" id="{29C2E89B-1DDE-4EDD-89D2-B54ECC6CBEFF}"/>
              </a:ext>
            </a:extLst>
          </p:cNvPr>
          <p:cNvSpPr txBox="1"/>
          <p:nvPr/>
        </p:nvSpPr>
        <p:spPr>
          <a:xfrm>
            <a:off x="3463736" y="2541947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" dirty="0">
                <a:latin typeface="Arial" panose="020B0604020202020204" pitchFamily="34" charset="0"/>
                <a:cs typeface="Arial" panose="020B0604020202020204" pitchFamily="34" charset="0"/>
              </a:rPr>
              <a:t>July 18</a:t>
            </a:r>
          </a:p>
        </p:txBody>
      </p:sp>
      <p:sp>
        <p:nvSpPr>
          <p:cNvPr id="1577" name="Rectangle 1576">
            <a:extLst>
              <a:ext uri="{FF2B5EF4-FFF2-40B4-BE49-F238E27FC236}">
                <a16:creationId xmlns:a16="http://schemas.microsoft.com/office/drawing/2014/main" id="{24A8C999-6A5D-434A-9529-4003096F185F}"/>
              </a:ext>
            </a:extLst>
          </p:cNvPr>
          <p:cNvSpPr/>
          <p:nvPr/>
        </p:nvSpPr>
        <p:spPr>
          <a:xfrm>
            <a:off x="3354744" y="2433540"/>
            <a:ext cx="108992" cy="8202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78" name="ZoneTexte 1577">
            <a:extLst>
              <a:ext uri="{FF2B5EF4-FFF2-40B4-BE49-F238E27FC236}">
                <a16:creationId xmlns:a16="http://schemas.microsoft.com/office/drawing/2014/main" id="{3CC40371-75F3-4495-8C2C-F3C1716BB09F}"/>
              </a:ext>
            </a:extLst>
          </p:cNvPr>
          <p:cNvSpPr txBox="1"/>
          <p:nvPr/>
        </p:nvSpPr>
        <p:spPr>
          <a:xfrm>
            <a:off x="3463736" y="2394550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" dirty="0">
                <a:latin typeface="Arial" panose="020B0604020202020204" pitchFamily="34" charset="0"/>
                <a:cs typeface="Arial" panose="020B0604020202020204" pitchFamily="34" charset="0"/>
              </a:rPr>
              <a:t>July 17</a:t>
            </a:r>
          </a:p>
        </p:txBody>
      </p:sp>
      <p:sp>
        <p:nvSpPr>
          <p:cNvPr id="1579" name="Rectangle 1578">
            <a:extLst>
              <a:ext uri="{FF2B5EF4-FFF2-40B4-BE49-F238E27FC236}">
                <a16:creationId xmlns:a16="http://schemas.microsoft.com/office/drawing/2014/main" id="{3172968D-B61C-4B31-9018-1B2E1D4535C6}"/>
              </a:ext>
            </a:extLst>
          </p:cNvPr>
          <p:cNvSpPr/>
          <p:nvPr/>
        </p:nvSpPr>
        <p:spPr>
          <a:xfrm>
            <a:off x="3354744" y="2286143"/>
            <a:ext cx="108992" cy="82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80" name="ZoneTexte 1579">
            <a:extLst>
              <a:ext uri="{FF2B5EF4-FFF2-40B4-BE49-F238E27FC236}">
                <a16:creationId xmlns:a16="http://schemas.microsoft.com/office/drawing/2014/main" id="{539ED639-CED0-4086-A344-D9E546061C18}"/>
              </a:ext>
            </a:extLst>
          </p:cNvPr>
          <p:cNvSpPr txBox="1"/>
          <p:nvPr/>
        </p:nvSpPr>
        <p:spPr>
          <a:xfrm>
            <a:off x="3463737" y="2247152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" dirty="0">
                <a:latin typeface="Arial" panose="020B0604020202020204" pitchFamily="34" charset="0"/>
                <a:cs typeface="Arial" panose="020B0604020202020204" pitchFamily="34" charset="0"/>
              </a:rPr>
              <a:t>July 16</a:t>
            </a:r>
          </a:p>
        </p:txBody>
      </p:sp>
      <p:sp>
        <p:nvSpPr>
          <p:cNvPr id="1581" name="ZoneTexte 1580">
            <a:extLst>
              <a:ext uri="{FF2B5EF4-FFF2-40B4-BE49-F238E27FC236}">
                <a16:creationId xmlns:a16="http://schemas.microsoft.com/office/drawing/2014/main" id="{56F42DC2-497E-4287-9C0F-12D03A192F5C}"/>
              </a:ext>
            </a:extLst>
          </p:cNvPr>
          <p:cNvSpPr txBox="1"/>
          <p:nvPr/>
        </p:nvSpPr>
        <p:spPr>
          <a:xfrm>
            <a:off x="3175011" y="2102145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" b="1" dirty="0">
                <a:latin typeface="Arial" panose="020B0604020202020204" pitchFamily="34" charset="0"/>
                <a:cs typeface="Arial" panose="020B0604020202020204" pitchFamily="34" charset="0"/>
              </a:rPr>
              <a:t>Harvest date</a:t>
            </a:r>
          </a:p>
        </p:txBody>
      </p:sp>
    </p:spTree>
    <p:extLst>
      <p:ext uri="{BB962C8B-B14F-4D97-AF65-F5344CB8AC3E}">
        <p14:creationId xmlns:p14="http://schemas.microsoft.com/office/powerpoint/2010/main" val="48180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1993413" y="364912"/>
            <a:ext cx="870614" cy="312099"/>
          </a:xfrm>
        </p:spPr>
        <p:txBody>
          <a:bodyPr>
            <a:noAutofit/>
          </a:bodyPr>
          <a:lstStyle/>
          <a:p>
            <a:r>
              <a:rPr lang="fr-FR" sz="128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R+</a:t>
            </a: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3831596" y="364912"/>
            <a:ext cx="869568" cy="312099"/>
          </a:xfrm>
          <a:prstGeom prst="rect">
            <a:avLst/>
          </a:prstGeom>
        </p:spPr>
        <p:txBody>
          <a:bodyPr vert="horz" lIns="73136" tIns="36568" rIns="73136" bIns="36568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sz="1280" dirty="0">
                <a:solidFill>
                  <a:srgbClr val="FF0000"/>
                </a:solidFill>
              </a:rPr>
              <a:t>R-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5944" y="672851"/>
            <a:ext cx="4023546" cy="17410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69" name="Rectangle 1268">
            <a:extLst>
              <a:ext uri="{FF2B5EF4-FFF2-40B4-BE49-F238E27FC236}">
                <a16:creationId xmlns:a16="http://schemas.microsoft.com/office/drawing/2014/main" id="{79DE876E-1A83-4B11-9949-64ECFBF6136E}"/>
              </a:ext>
            </a:extLst>
          </p:cNvPr>
          <p:cNvSpPr/>
          <p:nvPr/>
        </p:nvSpPr>
        <p:spPr>
          <a:xfrm>
            <a:off x="1642254" y="1913037"/>
            <a:ext cx="1581759" cy="459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67" name="Rectangle 1266">
            <a:extLst>
              <a:ext uri="{FF2B5EF4-FFF2-40B4-BE49-F238E27FC236}">
                <a16:creationId xmlns:a16="http://schemas.microsoft.com/office/drawing/2014/main" id="{433CCA4E-8B29-4559-BE3C-2B077760C0B7}"/>
              </a:ext>
            </a:extLst>
          </p:cNvPr>
          <p:cNvSpPr/>
          <p:nvPr/>
        </p:nvSpPr>
        <p:spPr>
          <a:xfrm>
            <a:off x="1642254" y="734067"/>
            <a:ext cx="1581759" cy="459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712" name="ZoneTexte 711"/>
          <p:cNvSpPr txBox="1"/>
          <p:nvPr/>
        </p:nvSpPr>
        <p:spPr>
          <a:xfrm>
            <a:off x="1000063" y="858784"/>
            <a:ext cx="756820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" b="1" dirty="0">
                <a:latin typeface="Arial" panose="020B0604020202020204" pitchFamily="34" charset="0"/>
                <a:cs typeface="Arial" panose="020B0604020202020204" pitchFamily="34" charset="0"/>
              </a:rPr>
              <a:t>Block 1</a:t>
            </a:r>
          </a:p>
        </p:txBody>
      </p:sp>
      <p:sp>
        <p:nvSpPr>
          <p:cNvPr id="713" name="ZoneTexte 712"/>
          <p:cNvSpPr txBox="1"/>
          <p:nvPr/>
        </p:nvSpPr>
        <p:spPr>
          <a:xfrm>
            <a:off x="1001367" y="1428789"/>
            <a:ext cx="754214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" b="1" dirty="0">
                <a:latin typeface="Arial" panose="020B0604020202020204" pitchFamily="34" charset="0"/>
                <a:cs typeface="Arial" panose="020B0604020202020204" pitchFamily="34" charset="0"/>
              </a:rPr>
              <a:t>Block 2</a:t>
            </a:r>
          </a:p>
        </p:txBody>
      </p:sp>
      <p:sp>
        <p:nvSpPr>
          <p:cNvPr id="714" name="ZoneTexte 713"/>
          <p:cNvSpPr txBox="1"/>
          <p:nvPr/>
        </p:nvSpPr>
        <p:spPr>
          <a:xfrm>
            <a:off x="1001367" y="2011373"/>
            <a:ext cx="754214" cy="2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" b="1" dirty="0">
                <a:latin typeface="Arial" panose="020B0604020202020204" pitchFamily="34" charset="0"/>
                <a:cs typeface="Arial" panose="020B0604020202020204" pitchFamily="34" charset="0"/>
              </a:rPr>
              <a:t>Block 3</a:t>
            </a:r>
          </a:p>
        </p:txBody>
      </p:sp>
      <p:grpSp>
        <p:nvGrpSpPr>
          <p:cNvPr id="770" name="Groupe 769">
            <a:extLst>
              <a:ext uri="{FF2B5EF4-FFF2-40B4-BE49-F238E27FC236}">
                <a16:creationId xmlns:a16="http://schemas.microsoft.com/office/drawing/2014/main" id="{1F177428-3A24-46C3-B851-4BA34DDEE6A1}"/>
              </a:ext>
            </a:extLst>
          </p:cNvPr>
          <p:cNvGrpSpPr/>
          <p:nvPr/>
        </p:nvGrpSpPr>
        <p:grpSpPr>
          <a:xfrm>
            <a:off x="2889044" y="1912310"/>
            <a:ext cx="304776" cy="449522"/>
            <a:chOff x="4872584" y="2549156"/>
            <a:chExt cx="381054" cy="562027"/>
          </a:xfrm>
        </p:grpSpPr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EAA48D58-879E-4353-B8E8-752AA95DC163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E35FBB83-9245-4045-87E6-1E6072D1BA79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92C548A2-C843-45C9-B025-1CD2C3ACC7D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8B4B1484-4BD1-4DEA-9687-5657A0BBC4A7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A18E13C1-4FBE-44F2-B48A-1C1F55EB2664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6" name="Rectangle 775">
              <a:extLst>
                <a:ext uri="{FF2B5EF4-FFF2-40B4-BE49-F238E27FC236}">
                  <a16:creationId xmlns:a16="http://schemas.microsoft.com/office/drawing/2014/main" id="{0BDB2C91-95C3-45DA-8BB8-B13E3E86FD2E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7" name="Rectangle 776">
              <a:extLst>
                <a:ext uri="{FF2B5EF4-FFF2-40B4-BE49-F238E27FC236}">
                  <a16:creationId xmlns:a16="http://schemas.microsoft.com/office/drawing/2014/main" id="{6D1EE7CF-5C80-4A14-B181-D38EED7C565E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8" name="Rectangle 777">
              <a:extLst>
                <a:ext uri="{FF2B5EF4-FFF2-40B4-BE49-F238E27FC236}">
                  <a16:creationId xmlns:a16="http://schemas.microsoft.com/office/drawing/2014/main" id="{88235D0A-C1CF-4C6F-931F-8F2214D9534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79" name="Rectangle 778">
              <a:extLst>
                <a:ext uri="{FF2B5EF4-FFF2-40B4-BE49-F238E27FC236}">
                  <a16:creationId xmlns:a16="http://schemas.microsoft.com/office/drawing/2014/main" id="{E8AA2C81-169B-4D72-9ECC-ED3C5CED6FCC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0" name="Rectangle 779">
              <a:extLst>
                <a:ext uri="{FF2B5EF4-FFF2-40B4-BE49-F238E27FC236}">
                  <a16:creationId xmlns:a16="http://schemas.microsoft.com/office/drawing/2014/main" id="{A6AB3194-0644-4E3C-9326-A1A0ABADBE45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415342D4-F9F9-4391-9ACF-0054F9AE08DB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C0B1DC44-2D9F-4E3E-BD36-768C8A5F59C4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DF9BD00A-864D-422E-9171-82D83632C8CA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7A144A63-7FD0-465A-AB00-59AB0FCDFD7E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5" name="Rectangle 784">
              <a:extLst>
                <a:ext uri="{FF2B5EF4-FFF2-40B4-BE49-F238E27FC236}">
                  <a16:creationId xmlns:a16="http://schemas.microsoft.com/office/drawing/2014/main" id="{D070EBAE-7CDD-45A2-9272-3A11DCD3DA6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832B970B-65B4-41A1-AEC7-73CC5B455F2D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7" name="Rectangle 786">
              <a:extLst>
                <a:ext uri="{FF2B5EF4-FFF2-40B4-BE49-F238E27FC236}">
                  <a16:creationId xmlns:a16="http://schemas.microsoft.com/office/drawing/2014/main" id="{3B700608-1255-469C-B475-4BB054C77A75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80A97792-6630-4797-AD65-32E36EC65107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4FDE15DC-AA20-4042-8AD6-E203D02EC31B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0" name="Rectangle 789">
              <a:extLst>
                <a:ext uri="{FF2B5EF4-FFF2-40B4-BE49-F238E27FC236}">
                  <a16:creationId xmlns:a16="http://schemas.microsoft.com/office/drawing/2014/main" id="{4C1D59A4-13C9-4D08-945D-79B23F8766B0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249AC1ED-23AD-4F73-BDB9-C059CD8661F6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2" name="Rectangle 791">
              <a:extLst>
                <a:ext uri="{FF2B5EF4-FFF2-40B4-BE49-F238E27FC236}">
                  <a16:creationId xmlns:a16="http://schemas.microsoft.com/office/drawing/2014/main" id="{A3033D6C-66BB-4CB2-BD9E-73E0562A068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8DCD6373-93E6-4BB1-BAC1-305F2E6DB499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BF5808F4-07CA-4BA6-A17A-25C40C6F06FF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sp>
        <p:nvSpPr>
          <p:cNvPr id="1268" name="Rectangle 1267">
            <a:extLst>
              <a:ext uri="{FF2B5EF4-FFF2-40B4-BE49-F238E27FC236}">
                <a16:creationId xmlns:a16="http://schemas.microsoft.com/office/drawing/2014/main" id="{1DD2D017-1543-4A44-A9F7-5D86BFD8F1AD}"/>
              </a:ext>
            </a:extLst>
          </p:cNvPr>
          <p:cNvSpPr/>
          <p:nvPr/>
        </p:nvSpPr>
        <p:spPr>
          <a:xfrm>
            <a:off x="1642254" y="1313652"/>
            <a:ext cx="1581759" cy="45909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grpSp>
        <p:nvGrpSpPr>
          <p:cNvPr id="795" name="Groupe 794">
            <a:extLst>
              <a:ext uri="{FF2B5EF4-FFF2-40B4-BE49-F238E27FC236}">
                <a16:creationId xmlns:a16="http://schemas.microsoft.com/office/drawing/2014/main" id="{31E6488B-BF2C-4C97-B174-1796D05AFF52}"/>
              </a:ext>
            </a:extLst>
          </p:cNvPr>
          <p:cNvGrpSpPr/>
          <p:nvPr/>
        </p:nvGrpSpPr>
        <p:grpSpPr>
          <a:xfrm>
            <a:off x="2889520" y="1325669"/>
            <a:ext cx="304776" cy="449522"/>
            <a:chOff x="4872584" y="2549156"/>
            <a:chExt cx="381054" cy="562027"/>
          </a:xfrm>
        </p:grpSpPr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8AB0CD35-5B54-4DEF-BFAF-552A20325640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25F80E41-375A-4913-97C5-5B2F550C16DC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3C1D7B34-F971-4179-B7C1-E4116FAFA05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799" name="Rectangle 798">
              <a:extLst>
                <a:ext uri="{FF2B5EF4-FFF2-40B4-BE49-F238E27FC236}">
                  <a16:creationId xmlns:a16="http://schemas.microsoft.com/office/drawing/2014/main" id="{37AD3D6D-4ED1-4829-B618-6D37D7BAEC40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0" name="Rectangle 799">
              <a:extLst>
                <a:ext uri="{FF2B5EF4-FFF2-40B4-BE49-F238E27FC236}">
                  <a16:creationId xmlns:a16="http://schemas.microsoft.com/office/drawing/2014/main" id="{60CE387A-7D25-40E0-9E99-F0928D6A6A7F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1" name="Rectangle 800">
              <a:extLst>
                <a:ext uri="{FF2B5EF4-FFF2-40B4-BE49-F238E27FC236}">
                  <a16:creationId xmlns:a16="http://schemas.microsoft.com/office/drawing/2014/main" id="{BBFB680F-E630-4706-AC33-B82A243A285E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2" name="Rectangle 801">
              <a:extLst>
                <a:ext uri="{FF2B5EF4-FFF2-40B4-BE49-F238E27FC236}">
                  <a16:creationId xmlns:a16="http://schemas.microsoft.com/office/drawing/2014/main" id="{5FC10918-936B-4F7E-8691-C68FFC636427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3" name="Rectangle 802">
              <a:extLst>
                <a:ext uri="{FF2B5EF4-FFF2-40B4-BE49-F238E27FC236}">
                  <a16:creationId xmlns:a16="http://schemas.microsoft.com/office/drawing/2014/main" id="{A30C82B0-11AA-4A6F-8468-EC9B52EC5F54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4" name="Rectangle 803">
              <a:extLst>
                <a:ext uri="{FF2B5EF4-FFF2-40B4-BE49-F238E27FC236}">
                  <a16:creationId xmlns:a16="http://schemas.microsoft.com/office/drawing/2014/main" id="{FF3740FD-347B-4A02-BEFD-59BF2AC5C65B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216D28AF-9EF8-4F47-A9EF-B1C80738FE48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D3C45685-AEF3-4B7D-A510-415F35F0DE7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9729FE08-7CBB-454C-8B42-13C007BAB1B0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8" name="Rectangle 807">
              <a:extLst>
                <a:ext uri="{FF2B5EF4-FFF2-40B4-BE49-F238E27FC236}">
                  <a16:creationId xmlns:a16="http://schemas.microsoft.com/office/drawing/2014/main" id="{6EB082C4-A744-47B1-91D9-74DDA1BAC63C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09" name="Rectangle 808">
              <a:extLst>
                <a:ext uri="{FF2B5EF4-FFF2-40B4-BE49-F238E27FC236}">
                  <a16:creationId xmlns:a16="http://schemas.microsoft.com/office/drawing/2014/main" id="{83CE0392-513E-4082-A955-8CA311B16DE9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0" name="Rectangle 809">
              <a:extLst>
                <a:ext uri="{FF2B5EF4-FFF2-40B4-BE49-F238E27FC236}">
                  <a16:creationId xmlns:a16="http://schemas.microsoft.com/office/drawing/2014/main" id="{98DC0DBA-2389-497A-960F-369C5E5EF197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714428B4-9830-4A18-84DE-7EDD4547C095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159D8043-7FF6-4AD8-A4D8-A9A7E501BE4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89752219-137F-4843-A79E-10F717494618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4" name="Rectangle 813">
              <a:extLst>
                <a:ext uri="{FF2B5EF4-FFF2-40B4-BE49-F238E27FC236}">
                  <a16:creationId xmlns:a16="http://schemas.microsoft.com/office/drawing/2014/main" id="{34C1FD16-0088-43D7-999C-49CF8E1871E7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5" name="Rectangle 814">
              <a:extLst>
                <a:ext uri="{FF2B5EF4-FFF2-40B4-BE49-F238E27FC236}">
                  <a16:creationId xmlns:a16="http://schemas.microsoft.com/office/drawing/2014/main" id="{3787059B-B298-4D74-B381-9DA5C9481F1B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6" name="Rectangle 815">
              <a:extLst>
                <a:ext uri="{FF2B5EF4-FFF2-40B4-BE49-F238E27FC236}">
                  <a16:creationId xmlns:a16="http://schemas.microsoft.com/office/drawing/2014/main" id="{347A39CF-F6C1-4B4A-8EE6-97EFF76D2A2A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563E3B38-F3E5-4BF0-8E39-319417C8C420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B8994D99-27FF-49B8-81F4-890D11D71154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16B43E2F-8405-4C1A-ADDC-D5887DF177A9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820" name="Groupe 819">
            <a:extLst>
              <a:ext uri="{FF2B5EF4-FFF2-40B4-BE49-F238E27FC236}">
                <a16:creationId xmlns:a16="http://schemas.microsoft.com/office/drawing/2014/main" id="{4B7B7A51-731B-442A-ABC5-E39C3BA4593B}"/>
              </a:ext>
            </a:extLst>
          </p:cNvPr>
          <p:cNvGrpSpPr/>
          <p:nvPr/>
        </p:nvGrpSpPr>
        <p:grpSpPr>
          <a:xfrm>
            <a:off x="2887178" y="738854"/>
            <a:ext cx="304776" cy="449522"/>
            <a:chOff x="4872584" y="2549156"/>
            <a:chExt cx="381054" cy="562027"/>
          </a:xfrm>
        </p:grpSpPr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587C51B5-3E2D-44F2-8E42-3307A953C3FD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D106AAE8-4291-4BDF-A9A3-4A00436675EE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3" name="Rectangle 822">
              <a:extLst>
                <a:ext uri="{FF2B5EF4-FFF2-40B4-BE49-F238E27FC236}">
                  <a16:creationId xmlns:a16="http://schemas.microsoft.com/office/drawing/2014/main" id="{DEED62DB-6892-47B4-8D2E-8D916F96BC6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4" name="Rectangle 823">
              <a:extLst>
                <a:ext uri="{FF2B5EF4-FFF2-40B4-BE49-F238E27FC236}">
                  <a16:creationId xmlns:a16="http://schemas.microsoft.com/office/drawing/2014/main" id="{032BC6AF-509A-4EEE-B0D8-89B66761485A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5" name="Rectangle 824">
              <a:extLst>
                <a:ext uri="{FF2B5EF4-FFF2-40B4-BE49-F238E27FC236}">
                  <a16:creationId xmlns:a16="http://schemas.microsoft.com/office/drawing/2014/main" id="{CDDABC30-0461-42A6-892A-11C8C307D891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6" name="Rectangle 825">
              <a:extLst>
                <a:ext uri="{FF2B5EF4-FFF2-40B4-BE49-F238E27FC236}">
                  <a16:creationId xmlns:a16="http://schemas.microsoft.com/office/drawing/2014/main" id="{9EE8E78B-726C-488B-984A-1B59950A3D17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E06CEF7C-DE3F-4328-905C-ACBD51833BA1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8" name="Rectangle 827">
              <a:extLst>
                <a:ext uri="{FF2B5EF4-FFF2-40B4-BE49-F238E27FC236}">
                  <a16:creationId xmlns:a16="http://schemas.microsoft.com/office/drawing/2014/main" id="{3D4BB38E-0CC8-4DE7-B721-2FD6D866FD1C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5A7652D6-3B76-40DD-829D-00088A5F3593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67138248-288E-484B-817F-61D1BE1E2B3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5FCEFE80-7E9E-4367-8E4E-371F994937F0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2" name="Rectangle 831">
              <a:extLst>
                <a:ext uri="{FF2B5EF4-FFF2-40B4-BE49-F238E27FC236}">
                  <a16:creationId xmlns:a16="http://schemas.microsoft.com/office/drawing/2014/main" id="{FF310936-6C0F-456D-828B-5B69B27F9903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3" name="Rectangle 832">
              <a:extLst>
                <a:ext uri="{FF2B5EF4-FFF2-40B4-BE49-F238E27FC236}">
                  <a16:creationId xmlns:a16="http://schemas.microsoft.com/office/drawing/2014/main" id="{22A1AA9A-7DC0-4B2F-A029-FD14E1936E7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4" name="Rectangle 833">
              <a:extLst>
                <a:ext uri="{FF2B5EF4-FFF2-40B4-BE49-F238E27FC236}">
                  <a16:creationId xmlns:a16="http://schemas.microsoft.com/office/drawing/2014/main" id="{65059E7D-5D6C-4DB4-A55F-23ABA407F9A3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5" name="Rectangle 834">
              <a:extLst>
                <a:ext uri="{FF2B5EF4-FFF2-40B4-BE49-F238E27FC236}">
                  <a16:creationId xmlns:a16="http://schemas.microsoft.com/office/drawing/2014/main" id="{B872C2E8-66C8-466D-98D7-0A2D739E106A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C2CD72D0-CA1A-4DBE-B79D-5DB4D7A2F6EF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63608929-A82B-44F6-9A31-6F5B381FBB27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8" name="Rectangle 837">
              <a:extLst>
                <a:ext uri="{FF2B5EF4-FFF2-40B4-BE49-F238E27FC236}">
                  <a16:creationId xmlns:a16="http://schemas.microsoft.com/office/drawing/2014/main" id="{F6E9A82F-F356-4DD0-B7B3-2D8642ABC860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39" name="Rectangle 838">
              <a:extLst>
                <a:ext uri="{FF2B5EF4-FFF2-40B4-BE49-F238E27FC236}">
                  <a16:creationId xmlns:a16="http://schemas.microsoft.com/office/drawing/2014/main" id="{179C564C-5606-4B14-A093-E2A915BE4255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0" name="Rectangle 839">
              <a:extLst>
                <a:ext uri="{FF2B5EF4-FFF2-40B4-BE49-F238E27FC236}">
                  <a16:creationId xmlns:a16="http://schemas.microsoft.com/office/drawing/2014/main" id="{4D6F02D2-44B2-44C7-99E3-04AEE64B991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E904F1F9-705D-45A6-9B93-9F3DDA82A812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E8DFF920-7342-404A-9299-1954E6591465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7B9B46EB-629F-458A-A598-B22C31AE9DD7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CFBEF8E1-B60B-4ED0-AFAE-D27F723BE6F6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920" name="Groupe 919">
            <a:extLst>
              <a:ext uri="{FF2B5EF4-FFF2-40B4-BE49-F238E27FC236}">
                <a16:creationId xmlns:a16="http://schemas.microsoft.com/office/drawing/2014/main" id="{5D68413C-0C30-489E-9BCA-8C61A59F7136}"/>
              </a:ext>
            </a:extLst>
          </p:cNvPr>
          <p:cNvGrpSpPr/>
          <p:nvPr/>
        </p:nvGrpSpPr>
        <p:grpSpPr>
          <a:xfrm>
            <a:off x="2488177" y="1912310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921" name="Rectangle 920">
              <a:extLst>
                <a:ext uri="{FF2B5EF4-FFF2-40B4-BE49-F238E27FC236}">
                  <a16:creationId xmlns:a16="http://schemas.microsoft.com/office/drawing/2014/main" id="{EBADD439-6018-4A61-A519-23B71241A3D1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2" name="Rectangle 921">
              <a:extLst>
                <a:ext uri="{FF2B5EF4-FFF2-40B4-BE49-F238E27FC236}">
                  <a16:creationId xmlns:a16="http://schemas.microsoft.com/office/drawing/2014/main" id="{A308AB48-098C-4AA0-B225-703D16B008A2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3" name="Rectangle 922">
              <a:extLst>
                <a:ext uri="{FF2B5EF4-FFF2-40B4-BE49-F238E27FC236}">
                  <a16:creationId xmlns:a16="http://schemas.microsoft.com/office/drawing/2014/main" id="{B9DEB110-03D0-4B34-B5EF-DAC48DB424C6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F36B3570-53B0-4790-9E5B-732360229AA0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85553865-9C05-44DE-A4D3-A38779B40AE0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8E194318-36F2-4072-9F5C-AE469D6D23B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56AD89CE-0150-4862-BB1D-EF69029927BE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B4B1CF59-9F6A-463F-B172-9528AFE0F267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80CF355C-AC3D-4181-8E28-8CDAEF5E04DF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0" name="Rectangle 929">
              <a:extLst>
                <a:ext uri="{FF2B5EF4-FFF2-40B4-BE49-F238E27FC236}">
                  <a16:creationId xmlns:a16="http://schemas.microsoft.com/office/drawing/2014/main" id="{E3A329BC-32CF-4997-9771-EDE2CCFB0027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1" name="Rectangle 930">
              <a:extLst>
                <a:ext uri="{FF2B5EF4-FFF2-40B4-BE49-F238E27FC236}">
                  <a16:creationId xmlns:a16="http://schemas.microsoft.com/office/drawing/2014/main" id="{9C030D69-030A-4541-8096-4CD5DF862CC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5AB851AB-7755-4BF7-A24C-9D9922D7E71A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C761AEE8-AFF9-440A-9507-FFB0EEEC1E89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4" name="Rectangle 933">
              <a:extLst>
                <a:ext uri="{FF2B5EF4-FFF2-40B4-BE49-F238E27FC236}">
                  <a16:creationId xmlns:a16="http://schemas.microsoft.com/office/drawing/2014/main" id="{29F57BE4-A2BD-4CA9-985B-4196E5678289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5" name="Rectangle 934">
              <a:extLst>
                <a:ext uri="{FF2B5EF4-FFF2-40B4-BE49-F238E27FC236}">
                  <a16:creationId xmlns:a16="http://schemas.microsoft.com/office/drawing/2014/main" id="{B3DCCDAD-6D83-412A-88D3-C028223F38DB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6" name="Rectangle 935">
              <a:extLst>
                <a:ext uri="{FF2B5EF4-FFF2-40B4-BE49-F238E27FC236}">
                  <a16:creationId xmlns:a16="http://schemas.microsoft.com/office/drawing/2014/main" id="{4A8769BC-892F-47E7-AAFD-35C4D4E56805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013373D1-34FA-45C5-90ED-1E2AAE9BFFB1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5E973F5D-B6B9-46FD-B47A-DF8C34049D36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4F926651-350A-4BB6-B914-4DC21908562A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25454226-1764-4110-9C2F-569B5CE63CC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30FF086D-5A61-48E0-8346-67672D41D65F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96750188-A958-4EB3-AA35-642611B00750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3" name="Rectangle 942">
              <a:extLst>
                <a:ext uri="{FF2B5EF4-FFF2-40B4-BE49-F238E27FC236}">
                  <a16:creationId xmlns:a16="http://schemas.microsoft.com/office/drawing/2014/main" id="{08D74C56-7977-4D3B-BE77-35C08AE5640D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4" name="Rectangle 943">
              <a:extLst>
                <a:ext uri="{FF2B5EF4-FFF2-40B4-BE49-F238E27FC236}">
                  <a16:creationId xmlns:a16="http://schemas.microsoft.com/office/drawing/2014/main" id="{B911413F-0414-42BF-90DD-3B10F5F14EA2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945" name="Groupe 944">
            <a:extLst>
              <a:ext uri="{FF2B5EF4-FFF2-40B4-BE49-F238E27FC236}">
                <a16:creationId xmlns:a16="http://schemas.microsoft.com/office/drawing/2014/main" id="{47ADD70E-E4FA-40D1-8D39-7249F6E60A29}"/>
              </a:ext>
            </a:extLst>
          </p:cNvPr>
          <p:cNvGrpSpPr/>
          <p:nvPr/>
        </p:nvGrpSpPr>
        <p:grpSpPr>
          <a:xfrm>
            <a:off x="2487861" y="1325880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0E1F9756-6114-4462-A126-4FEBEFC53600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7" name="Rectangle 946">
              <a:extLst>
                <a:ext uri="{FF2B5EF4-FFF2-40B4-BE49-F238E27FC236}">
                  <a16:creationId xmlns:a16="http://schemas.microsoft.com/office/drawing/2014/main" id="{F7C25CCF-16E2-4E46-97E5-CB21FE93376B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8" name="Rectangle 947">
              <a:extLst>
                <a:ext uri="{FF2B5EF4-FFF2-40B4-BE49-F238E27FC236}">
                  <a16:creationId xmlns:a16="http://schemas.microsoft.com/office/drawing/2014/main" id="{984D906E-E0F2-4E4C-823E-E8A5D1807246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89B07AD2-BE16-4B1C-8428-A5963BF8E8E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82449DA2-B894-4A03-8DE6-9919E9CFDA08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723C5E68-1686-43D5-91F7-0940D865E3B8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2" name="Rectangle 951">
              <a:extLst>
                <a:ext uri="{FF2B5EF4-FFF2-40B4-BE49-F238E27FC236}">
                  <a16:creationId xmlns:a16="http://schemas.microsoft.com/office/drawing/2014/main" id="{B5A7FED9-D005-4850-9C12-461AEE78A559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3" name="Rectangle 952">
              <a:extLst>
                <a:ext uri="{FF2B5EF4-FFF2-40B4-BE49-F238E27FC236}">
                  <a16:creationId xmlns:a16="http://schemas.microsoft.com/office/drawing/2014/main" id="{3BB6906C-1847-47A7-9611-F828F2BDC6DC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4" name="Rectangle 953">
              <a:extLst>
                <a:ext uri="{FF2B5EF4-FFF2-40B4-BE49-F238E27FC236}">
                  <a16:creationId xmlns:a16="http://schemas.microsoft.com/office/drawing/2014/main" id="{209C8FE0-DBEF-44E0-981C-A9EB2D5DA838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5" name="Rectangle 954">
              <a:extLst>
                <a:ext uri="{FF2B5EF4-FFF2-40B4-BE49-F238E27FC236}">
                  <a16:creationId xmlns:a16="http://schemas.microsoft.com/office/drawing/2014/main" id="{63C8D73F-1EE6-41B3-93A5-5C1598A57AE6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E4ED6AB9-ABC6-4539-AF39-1D3BDB5B532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9F5F0256-98E9-4B79-B9AC-80C5DBFDD40F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8" name="Rectangle 957">
              <a:extLst>
                <a:ext uri="{FF2B5EF4-FFF2-40B4-BE49-F238E27FC236}">
                  <a16:creationId xmlns:a16="http://schemas.microsoft.com/office/drawing/2014/main" id="{574EEBE0-0789-4071-BAF3-D95953B4B3BA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59" name="Rectangle 958">
              <a:extLst>
                <a:ext uri="{FF2B5EF4-FFF2-40B4-BE49-F238E27FC236}">
                  <a16:creationId xmlns:a16="http://schemas.microsoft.com/office/drawing/2014/main" id="{F7939FF7-FFBC-49E6-B504-B10177E6A7EA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0" name="Rectangle 959">
              <a:extLst>
                <a:ext uri="{FF2B5EF4-FFF2-40B4-BE49-F238E27FC236}">
                  <a16:creationId xmlns:a16="http://schemas.microsoft.com/office/drawing/2014/main" id="{5414AEA6-FE38-4829-BE38-679E7448D850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EFFF081B-EF53-4E6C-A69D-02FB30C1E124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E2D5A3A0-2F0D-4E7E-81CF-899A47007CB4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E691FB11-0E94-4350-ACAE-7EE4591FAA63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5D75FC34-2AC7-4413-A12F-C8D64CA4EE0B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0ED7264B-872A-49E0-BF13-D2B24BC5990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BE308DD5-1D77-4B5B-BE29-3C8D5D19A23B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E120B7E7-AEC2-47E3-9110-2624B881554D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E6C03912-1D56-4446-B7F8-582C59C3F859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C3B70EEC-6472-4C6B-970B-2C54B182350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970" name="Groupe 969">
            <a:extLst>
              <a:ext uri="{FF2B5EF4-FFF2-40B4-BE49-F238E27FC236}">
                <a16:creationId xmlns:a16="http://schemas.microsoft.com/office/drawing/2014/main" id="{9A7563DF-5B58-49FD-8AB0-0C9E13869D8A}"/>
              </a:ext>
            </a:extLst>
          </p:cNvPr>
          <p:cNvGrpSpPr/>
          <p:nvPr/>
        </p:nvGrpSpPr>
        <p:grpSpPr>
          <a:xfrm>
            <a:off x="2488353" y="737501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971" name="Rectangle 970">
              <a:extLst>
                <a:ext uri="{FF2B5EF4-FFF2-40B4-BE49-F238E27FC236}">
                  <a16:creationId xmlns:a16="http://schemas.microsoft.com/office/drawing/2014/main" id="{21920928-4F91-4113-A76E-252C1F5176D7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2" name="Rectangle 971">
              <a:extLst>
                <a:ext uri="{FF2B5EF4-FFF2-40B4-BE49-F238E27FC236}">
                  <a16:creationId xmlns:a16="http://schemas.microsoft.com/office/drawing/2014/main" id="{1F2C35AB-E447-4C81-8675-AAF45C745BE6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80B1B0A3-99A2-42DC-9441-DAB883DB8A0A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5697BBF2-7939-4E65-8C32-8CD6BEDBA06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9480B44D-1427-4D68-8949-AB0B9B6E0AB3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F153CB65-5D59-411E-9FD4-B2BF719A0831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7" name="Rectangle 976">
              <a:extLst>
                <a:ext uri="{FF2B5EF4-FFF2-40B4-BE49-F238E27FC236}">
                  <a16:creationId xmlns:a16="http://schemas.microsoft.com/office/drawing/2014/main" id="{FAA9173F-7459-4328-A0E9-D1FFABEC2EBB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8" name="Rectangle 977">
              <a:extLst>
                <a:ext uri="{FF2B5EF4-FFF2-40B4-BE49-F238E27FC236}">
                  <a16:creationId xmlns:a16="http://schemas.microsoft.com/office/drawing/2014/main" id="{81638837-FF59-44CD-BE41-C06283F17874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79" name="Rectangle 978">
              <a:extLst>
                <a:ext uri="{FF2B5EF4-FFF2-40B4-BE49-F238E27FC236}">
                  <a16:creationId xmlns:a16="http://schemas.microsoft.com/office/drawing/2014/main" id="{3C5EBE47-B3ED-437E-B1C5-D66BAE6EEE6B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7FFEDB5D-2B96-49CF-B627-998756D9EB58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4D48E1AD-9543-41E3-A669-B7DFBD0AFC2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2" name="Rectangle 981">
              <a:extLst>
                <a:ext uri="{FF2B5EF4-FFF2-40B4-BE49-F238E27FC236}">
                  <a16:creationId xmlns:a16="http://schemas.microsoft.com/office/drawing/2014/main" id="{56F7473E-48B6-40B3-8B99-2A5272A9D654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3" name="Rectangle 982">
              <a:extLst>
                <a:ext uri="{FF2B5EF4-FFF2-40B4-BE49-F238E27FC236}">
                  <a16:creationId xmlns:a16="http://schemas.microsoft.com/office/drawing/2014/main" id="{D660BAF2-01F5-4C4D-B6D1-05463740EE11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4" name="Rectangle 983">
              <a:extLst>
                <a:ext uri="{FF2B5EF4-FFF2-40B4-BE49-F238E27FC236}">
                  <a16:creationId xmlns:a16="http://schemas.microsoft.com/office/drawing/2014/main" id="{2BA81EAB-294E-46B6-9219-B88F50A747E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E978CFD9-84A5-4466-9B55-A416F4468CD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4D216E7C-37D4-4A2A-BFD2-19E6F07FBB32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0021225D-2602-4666-883D-F326A61F970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9C2D6739-0CD5-424A-A2FD-3CF43B10DF86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029E9797-6F87-471E-A989-A1ACC6D90BD1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7DB5991F-8F77-4B2B-95F5-09103E977F8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1" name="Rectangle 990">
              <a:extLst>
                <a:ext uri="{FF2B5EF4-FFF2-40B4-BE49-F238E27FC236}">
                  <a16:creationId xmlns:a16="http://schemas.microsoft.com/office/drawing/2014/main" id="{8A9DA007-0506-49AB-8862-81E9025CB648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2" name="Rectangle 991">
              <a:extLst>
                <a:ext uri="{FF2B5EF4-FFF2-40B4-BE49-F238E27FC236}">
                  <a16:creationId xmlns:a16="http://schemas.microsoft.com/office/drawing/2014/main" id="{D333EBC9-FBE8-4015-865F-6C4029C481DF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3" name="Rectangle 992">
              <a:extLst>
                <a:ext uri="{FF2B5EF4-FFF2-40B4-BE49-F238E27FC236}">
                  <a16:creationId xmlns:a16="http://schemas.microsoft.com/office/drawing/2014/main" id="{85A6E5BB-64B7-4BA6-B34F-AABFE841EBE9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994" name="Rectangle 993">
              <a:extLst>
                <a:ext uri="{FF2B5EF4-FFF2-40B4-BE49-F238E27FC236}">
                  <a16:creationId xmlns:a16="http://schemas.microsoft.com/office/drawing/2014/main" id="{47CFD433-5027-4CDC-8250-7558523C6D18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070" name="Groupe 1069">
            <a:extLst>
              <a:ext uri="{FF2B5EF4-FFF2-40B4-BE49-F238E27FC236}">
                <a16:creationId xmlns:a16="http://schemas.microsoft.com/office/drawing/2014/main" id="{8AC8DF2E-ADEB-4C51-B867-AD8CAF5D4C85}"/>
              </a:ext>
            </a:extLst>
          </p:cNvPr>
          <p:cNvGrpSpPr/>
          <p:nvPr/>
        </p:nvGrpSpPr>
        <p:grpSpPr>
          <a:xfrm>
            <a:off x="2087798" y="1914269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43A79796-59BD-4AE6-94E8-5D5DD8271BC6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CC1ACD55-9E17-4144-A854-651A4B4BBA31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3" name="Rectangle 1072">
              <a:extLst>
                <a:ext uri="{FF2B5EF4-FFF2-40B4-BE49-F238E27FC236}">
                  <a16:creationId xmlns:a16="http://schemas.microsoft.com/office/drawing/2014/main" id="{B5213A5A-E986-499B-A877-17BCF797ED0A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508194B3-4A6C-4A8D-B75C-9CB840B7C236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FA5DAAEE-D8F0-45AB-B5D4-E3FC64AEFF27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B6A3617F-BD2B-44A7-A9FC-A94978CDB5D8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A7A6861A-6C35-406D-B02F-BD36DB62A491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8" name="Rectangle 1077">
              <a:extLst>
                <a:ext uri="{FF2B5EF4-FFF2-40B4-BE49-F238E27FC236}">
                  <a16:creationId xmlns:a16="http://schemas.microsoft.com/office/drawing/2014/main" id="{F702713A-B7E2-405F-995B-AAD0F24878D9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22338D36-902F-49BB-BC7D-08B50925CECE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0" name="Rectangle 1079">
              <a:extLst>
                <a:ext uri="{FF2B5EF4-FFF2-40B4-BE49-F238E27FC236}">
                  <a16:creationId xmlns:a16="http://schemas.microsoft.com/office/drawing/2014/main" id="{34F72810-F0A1-4CAB-AAF0-90B234763241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7358E8CE-E00F-4B7C-B918-51C642B3E5A3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3C449E10-BF90-4212-9CE3-F71E7FB35C7F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C8E2FA9-DAD8-44CE-854F-C02752BCD99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B3A2E507-B7DB-42A1-9625-8B26B045C8A3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A17C7F4D-690F-4B8E-B474-E8D72460882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624D918D-34F5-4284-BB09-4B7F533501CA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162B1EB7-8DFF-4991-8E29-4AF8BBE5CC4C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5694527D-79CD-4C09-8E2D-0085A787D712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D3F43C33-54CD-4C4A-9B10-E781728002F4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1B1A2DC1-CBDE-473B-ACF0-2BFBF19F49C6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53C473B7-CB09-49D4-88F7-4CD22C7EE777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E8A2AFCF-C2D0-4ECC-8A11-CB7BBE2ED4BC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2C433025-6832-4BA9-9419-AD143A2EB31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9527D319-F02D-4DA3-8B51-BFE5E602829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771" name="Groupe 1770">
            <a:extLst>
              <a:ext uri="{FF2B5EF4-FFF2-40B4-BE49-F238E27FC236}">
                <a16:creationId xmlns:a16="http://schemas.microsoft.com/office/drawing/2014/main" id="{21E84E87-162B-4E5E-9B5C-E353CF84EFE5}"/>
              </a:ext>
            </a:extLst>
          </p:cNvPr>
          <p:cNvGrpSpPr/>
          <p:nvPr/>
        </p:nvGrpSpPr>
        <p:grpSpPr>
          <a:xfrm>
            <a:off x="2087482" y="1325669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772" name="Rectangle 1771">
              <a:extLst>
                <a:ext uri="{FF2B5EF4-FFF2-40B4-BE49-F238E27FC236}">
                  <a16:creationId xmlns:a16="http://schemas.microsoft.com/office/drawing/2014/main" id="{BA40BD49-CD32-49B1-890E-E3F2964ED5A5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3" name="Rectangle 1772">
              <a:extLst>
                <a:ext uri="{FF2B5EF4-FFF2-40B4-BE49-F238E27FC236}">
                  <a16:creationId xmlns:a16="http://schemas.microsoft.com/office/drawing/2014/main" id="{DB52863F-7C88-4254-B6E3-A7FBC03CAAE6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4" name="Rectangle 1773">
              <a:extLst>
                <a:ext uri="{FF2B5EF4-FFF2-40B4-BE49-F238E27FC236}">
                  <a16:creationId xmlns:a16="http://schemas.microsoft.com/office/drawing/2014/main" id="{DDEBA0C2-C1AE-45C9-ABF7-05CFFAEE854A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5" name="Rectangle 1774">
              <a:extLst>
                <a:ext uri="{FF2B5EF4-FFF2-40B4-BE49-F238E27FC236}">
                  <a16:creationId xmlns:a16="http://schemas.microsoft.com/office/drawing/2014/main" id="{DF13F0ED-F200-4976-8C27-D5B1809BDBE5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6" name="Rectangle 1775">
              <a:extLst>
                <a:ext uri="{FF2B5EF4-FFF2-40B4-BE49-F238E27FC236}">
                  <a16:creationId xmlns:a16="http://schemas.microsoft.com/office/drawing/2014/main" id="{E82C04D0-F9A2-40E6-A4B4-126F62C69B54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7" name="Rectangle 1776">
              <a:extLst>
                <a:ext uri="{FF2B5EF4-FFF2-40B4-BE49-F238E27FC236}">
                  <a16:creationId xmlns:a16="http://schemas.microsoft.com/office/drawing/2014/main" id="{1EB082C2-AA36-44D5-AD92-EBDDBCD64FD1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8" name="Rectangle 1777">
              <a:extLst>
                <a:ext uri="{FF2B5EF4-FFF2-40B4-BE49-F238E27FC236}">
                  <a16:creationId xmlns:a16="http://schemas.microsoft.com/office/drawing/2014/main" id="{59397E8E-AB5B-49A0-A797-35D9275C94C2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79" name="Rectangle 1778">
              <a:extLst>
                <a:ext uri="{FF2B5EF4-FFF2-40B4-BE49-F238E27FC236}">
                  <a16:creationId xmlns:a16="http://schemas.microsoft.com/office/drawing/2014/main" id="{D9ECB42F-1294-4275-B39E-C53D90FCCA9D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0" name="Rectangle 1779">
              <a:extLst>
                <a:ext uri="{FF2B5EF4-FFF2-40B4-BE49-F238E27FC236}">
                  <a16:creationId xmlns:a16="http://schemas.microsoft.com/office/drawing/2014/main" id="{472FD83D-59CB-4F3C-AA00-70FD4992E226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1" name="Rectangle 1780">
              <a:extLst>
                <a:ext uri="{FF2B5EF4-FFF2-40B4-BE49-F238E27FC236}">
                  <a16:creationId xmlns:a16="http://schemas.microsoft.com/office/drawing/2014/main" id="{5973B8BC-FB0A-4107-975A-E24990F751A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2" name="Rectangle 1781">
              <a:extLst>
                <a:ext uri="{FF2B5EF4-FFF2-40B4-BE49-F238E27FC236}">
                  <a16:creationId xmlns:a16="http://schemas.microsoft.com/office/drawing/2014/main" id="{31531E37-76E2-4240-8732-3216C56F6693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3" name="Rectangle 1782">
              <a:extLst>
                <a:ext uri="{FF2B5EF4-FFF2-40B4-BE49-F238E27FC236}">
                  <a16:creationId xmlns:a16="http://schemas.microsoft.com/office/drawing/2014/main" id="{69A85E69-2FD0-402E-B7EE-DE49021D2956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4" name="Rectangle 1783">
              <a:extLst>
                <a:ext uri="{FF2B5EF4-FFF2-40B4-BE49-F238E27FC236}">
                  <a16:creationId xmlns:a16="http://schemas.microsoft.com/office/drawing/2014/main" id="{3F1CC873-6CBC-49EE-BD6B-75340986E120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5" name="Rectangle 1784">
              <a:extLst>
                <a:ext uri="{FF2B5EF4-FFF2-40B4-BE49-F238E27FC236}">
                  <a16:creationId xmlns:a16="http://schemas.microsoft.com/office/drawing/2014/main" id="{76F5D898-42C4-4DFC-B149-F82878AA89A8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6" name="Rectangle 1785">
              <a:extLst>
                <a:ext uri="{FF2B5EF4-FFF2-40B4-BE49-F238E27FC236}">
                  <a16:creationId xmlns:a16="http://schemas.microsoft.com/office/drawing/2014/main" id="{30747298-6EF0-4364-B9AE-868E7464280B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7" name="Rectangle 1786">
              <a:extLst>
                <a:ext uri="{FF2B5EF4-FFF2-40B4-BE49-F238E27FC236}">
                  <a16:creationId xmlns:a16="http://schemas.microsoft.com/office/drawing/2014/main" id="{BB5A0BA8-A884-4458-A368-083F0D33BA1B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8" name="Rectangle 1787">
              <a:extLst>
                <a:ext uri="{FF2B5EF4-FFF2-40B4-BE49-F238E27FC236}">
                  <a16:creationId xmlns:a16="http://schemas.microsoft.com/office/drawing/2014/main" id="{EBB6A9D0-176D-4788-9121-8104D546FBC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89" name="Rectangle 1788">
              <a:extLst>
                <a:ext uri="{FF2B5EF4-FFF2-40B4-BE49-F238E27FC236}">
                  <a16:creationId xmlns:a16="http://schemas.microsoft.com/office/drawing/2014/main" id="{2E682B97-D785-4227-B0BB-305723505EB7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0" name="Rectangle 1789">
              <a:extLst>
                <a:ext uri="{FF2B5EF4-FFF2-40B4-BE49-F238E27FC236}">
                  <a16:creationId xmlns:a16="http://schemas.microsoft.com/office/drawing/2014/main" id="{FEC6B5C3-4E01-40E1-8639-E3C166A4D591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1" name="Rectangle 1790">
              <a:extLst>
                <a:ext uri="{FF2B5EF4-FFF2-40B4-BE49-F238E27FC236}">
                  <a16:creationId xmlns:a16="http://schemas.microsoft.com/office/drawing/2014/main" id="{D3987032-8600-4849-A54E-E4F8794620B2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2" name="Rectangle 1791">
              <a:extLst>
                <a:ext uri="{FF2B5EF4-FFF2-40B4-BE49-F238E27FC236}">
                  <a16:creationId xmlns:a16="http://schemas.microsoft.com/office/drawing/2014/main" id="{E69BC7A0-2A32-4559-AFCC-E970532AD49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3" name="Rectangle 1792">
              <a:extLst>
                <a:ext uri="{FF2B5EF4-FFF2-40B4-BE49-F238E27FC236}">
                  <a16:creationId xmlns:a16="http://schemas.microsoft.com/office/drawing/2014/main" id="{D2480EBE-0230-42AB-B1FE-8BF1B8A6AB7B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4" name="Rectangle 1793">
              <a:extLst>
                <a:ext uri="{FF2B5EF4-FFF2-40B4-BE49-F238E27FC236}">
                  <a16:creationId xmlns:a16="http://schemas.microsoft.com/office/drawing/2014/main" id="{5B9368D5-0AF0-408C-9ED6-6A9A1D793DC3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5" name="Rectangle 1794">
              <a:extLst>
                <a:ext uri="{FF2B5EF4-FFF2-40B4-BE49-F238E27FC236}">
                  <a16:creationId xmlns:a16="http://schemas.microsoft.com/office/drawing/2014/main" id="{F2742496-66D8-4D66-8E79-26016B88ECA0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796" name="Groupe 1795">
            <a:extLst>
              <a:ext uri="{FF2B5EF4-FFF2-40B4-BE49-F238E27FC236}">
                <a16:creationId xmlns:a16="http://schemas.microsoft.com/office/drawing/2014/main" id="{B7BF1615-807E-467E-B351-A06618D5990B}"/>
              </a:ext>
            </a:extLst>
          </p:cNvPr>
          <p:cNvGrpSpPr/>
          <p:nvPr/>
        </p:nvGrpSpPr>
        <p:grpSpPr>
          <a:xfrm>
            <a:off x="2086981" y="739376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797" name="Rectangle 1796">
              <a:extLst>
                <a:ext uri="{FF2B5EF4-FFF2-40B4-BE49-F238E27FC236}">
                  <a16:creationId xmlns:a16="http://schemas.microsoft.com/office/drawing/2014/main" id="{F92F5B48-A734-49E9-893C-C2920691E692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8" name="Rectangle 1797">
              <a:extLst>
                <a:ext uri="{FF2B5EF4-FFF2-40B4-BE49-F238E27FC236}">
                  <a16:creationId xmlns:a16="http://schemas.microsoft.com/office/drawing/2014/main" id="{D39537CC-F8C5-4469-B498-389413A80770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799" name="Rectangle 1798">
              <a:extLst>
                <a:ext uri="{FF2B5EF4-FFF2-40B4-BE49-F238E27FC236}">
                  <a16:creationId xmlns:a16="http://schemas.microsoft.com/office/drawing/2014/main" id="{97F70819-AFA1-4375-A6FF-32DB8D1D978C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0" name="Rectangle 1799">
              <a:extLst>
                <a:ext uri="{FF2B5EF4-FFF2-40B4-BE49-F238E27FC236}">
                  <a16:creationId xmlns:a16="http://schemas.microsoft.com/office/drawing/2014/main" id="{61BA7654-53DD-410C-B3A5-567B19655166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1" name="Rectangle 1800">
              <a:extLst>
                <a:ext uri="{FF2B5EF4-FFF2-40B4-BE49-F238E27FC236}">
                  <a16:creationId xmlns:a16="http://schemas.microsoft.com/office/drawing/2014/main" id="{FBE564C4-2780-442D-86FD-C699A5445906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2" name="Rectangle 1801">
              <a:extLst>
                <a:ext uri="{FF2B5EF4-FFF2-40B4-BE49-F238E27FC236}">
                  <a16:creationId xmlns:a16="http://schemas.microsoft.com/office/drawing/2014/main" id="{7806FE30-D202-4165-A058-D685BAE50275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3" name="Rectangle 1802">
              <a:extLst>
                <a:ext uri="{FF2B5EF4-FFF2-40B4-BE49-F238E27FC236}">
                  <a16:creationId xmlns:a16="http://schemas.microsoft.com/office/drawing/2014/main" id="{4E0F7B28-2BD8-4263-81FB-A0AD2A687B8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4" name="Rectangle 1803">
              <a:extLst>
                <a:ext uri="{FF2B5EF4-FFF2-40B4-BE49-F238E27FC236}">
                  <a16:creationId xmlns:a16="http://schemas.microsoft.com/office/drawing/2014/main" id="{BFAF7DE9-E142-4F4E-A967-4679C61C782B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5" name="Rectangle 1804">
              <a:extLst>
                <a:ext uri="{FF2B5EF4-FFF2-40B4-BE49-F238E27FC236}">
                  <a16:creationId xmlns:a16="http://schemas.microsoft.com/office/drawing/2014/main" id="{FF729854-857A-4494-9773-803086D6710D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6" name="Rectangle 1805">
              <a:extLst>
                <a:ext uri="{FF2B5EF4-FFF2-40B4-BE49-F238E27FC236}">
                  <a16:creationId xmlns:a16="http://schemas.microsoft.com/office/drawing/2014/main" id="{D618E27A-CCC1-4EFD-857F-CE4F974978BB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7" name="Rectangle 1806">
              <a:extLst>
                <a:ext uri="{FF2B5EF4-FFF2-40B4-BE49-F238E27FC236}">
                  <a16:creationId xmlns:a16="http://schemas.microsoft.com/office/drawing/2014/main" id="{FE414117-3B4C-4AA3-BAE3-1A45C42F369F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8" name="Rectangle 1807">
              <a:extLst>
                <a:ext uri="{FF2B5EF4-FFF2-40B4-BE49-F238E27FC236}">
                  <a16:creationId xmlns:a16="http://schemas.microsoft.com/office/drawing/2014/main" id="{6B050AEA-31E0-4FE8-996E-1B4C43251CDB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09" name="Rectangle 1808">
              <a:extLst>
                <a:ext uri="{FF2B5EF4-FFF2-40B4-BE49-F238E27FC236}">
                  <a16:creationId xmlns:a16="http://schemas.microsoft.com/office/drawing/2014/main" id="{AE41F518-CC9B-4581-88BF-80FD29609BB9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0" name="Rectangle 1809">
              <a:extLst>
                <a:ext uri="{FF2B5EF4-FFF2-40B4-BE49-F238E27FC236}">
                  <a16:creationId xmlns:a16="http://schemas.microsoft.com/office/drawing/2014/main" id="{9FD6B757-F190-4828-B125-7B0D3134342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1" name="Rectangle 1810">
              <a:extLst>
                <a:ext uri="{FF2B5EF4-FFF2-40B4-BE49-F238E27FC236}">
                  <a16:creationId xmlns:a16="http://schemas.microsoft.com/office/drawing/2014/main" id="{7B3923D8-94EC-4F77-9F15-8B3D0584811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2" name="Rectangle 1811">
              <a:extLst>
                <a:ext uri="{FF2B5EF4-FFF2-40B4-BE49-F238E27FC236}">
                  <a16:creationId xmlns:a16="http://schemas.microsoft.com/office/drawing/2014/main" id="{B07757D2-A934-4563-9C0A-96ED7BCDC009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3" name="Rectangle 1812">
              <a:extLst>
                <a:ext uri="{FF2B5EF4-FFF2-40B4-BE49-F238E27FC236}">
                  <a16:creationId xmlns:a16="http://schemas.microsoft.com/office/drawing/2014/main" id="{E8CA4E96-7491-421A-A26F-F1D270F2B566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4" name="Rectangle 1813">
              <a:extLst>
                <a:ext uri="{FF2B5EF4-FFF2-40B4-BE49-F238E27FC236}">
                  <a16:creationId xmlns:a16="http://schemas.microsoft.com/office/drawing/2014/main" id="{8483169D-0E5F-4128-9315-1B1B64AB19F2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5" name="Rectangle 1814">
              <a:extLst>
                <a:ext uri="{FF2B5EF4-FFF2-40B4-BE49-F238E27FC236}">
                  <a16:creationId xmlns:a16="http://schemas.microsoft.com/office/drawing/2014/main" id="{683F19E7-226A-4425-AC00-9A02A16909C8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6" name="Rectangle 1815">
              <a:extLst>
                <a:ext uri="{FF2B5EF4-FFF2-40B4-BE49-F238E27FC236}">
                  <a16:creationId xmlns:a16="http://schemas.microsoft.com/office/drawing/2014/main" id="{E3373178-42BE-4B85-AA9D-63019249A65B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7" name="Rectangle 1816">
              <a:extLst>
                <a:ext uri="{FF2B5EF4-FFF2-40B4-BE49-F238E27FC236}">
                  <a16:creationId xmlns:a16="http://schemas.microsoft.com/office/drawing/2014/main" id="{2FC988B9-5FD0-4EC7-8743-CEB74BC16D5B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8" name="Rectangle 1817">
              <a:extLst>
                <a:ext uri="{FF2B5EF4-FFF2-40B4-BE49-F238E27FC236}">
                  <a16:creationId xmlns:a16="http://schemas.microsoft.com/office/drawing/2014/main" id="{E708CF3A-D9E4-43CB-B423-D30FFC054E3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19" name="Rectangle 1818">
              <a:extLst>
                <a:ext uri="{FF2B5EF4-FFF2-40B4-BE49-F238E27FC236}">
                  <a16:creationId xmlns:a16="http://schemas.microsoft.com/office/drawing/2014/main" id="{E77A3C83-86F7-46E8-9DAE-45AB1C147661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0" name="Rectangle 1819">
              <a:extLst>
                <a:ext uri="{FF2B5EF4-FFF2-40B4-BE49-F238E27FC236}">
                  <a16:creationId xmlns:a16="http://schemas.microsoft.com/office/drawing/2014/main" id="{2C117F56-577F-4791-B921-C07E39E95AB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821" name="Groupe 1820">
            <a:extLst>
              <a:ext uri="{FF2B5EF4-FFF2-40B4-BE49-F238E27FC236}">
                <a16:creationId xmlns:a16="http://schemas.microsoft.com/office/drawing/2014/main" id="{2ECD00B1-5E33-4500-B49D-D9E93080D1A0}"/>
              </a:ext>
            </a:extLst>
          </p:cNvPr>
          <p:cNvGrpSpPr/>
          <p:nvPr/>
        </p:nvGrpSpPr>
        <p:grpSpPr>
          <a:xfrm>
            <a:off x="1687380" y="737930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822" name="Rectangle 1821">
              <a:extLst>
                <a:ext uri="{FF2B5EF4-FFF2-40B4-BE49-F238E27FC236}">
                  <a16:creationId xmlns:a16="http://schemas.microsoft.com/office/drawing/2014/main" id="{21498CBE-5A87-48A9-89E8-D8662D9A6C85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3" name="Rectangle 1822">
              <a:extLst>
                <a:ext uri="{FF2B5EF4-FFF2-40B4-BE49-F238E27FC236}">
                  <a16:creationId xmlns:a16="http://schemas.microsoft.com/office/drawing/2014/main" id="{CA82529F-A497-4A06-9A8F-7E0DE87B334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4" name="Rectangle 1823">
              <a:extLst>
                <a:ext uri="{FF2B5EF4-FFF2-40B4-BE49-F238E27FC236}">
                  <a16:creationId xmlns:a16="http://schemas.microsoft.com/office/drawing/2014/main" id="{3C2AF60B-6C61-47E3-BF12-B82520EE2CC9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5" name="Rectangle 1824">
              <a:extLst>
                <a:ext uri="{FF2B5EF4-FFF2-40B4-BE49-F238E27FC236}">
                  <a16:creationId xmlns:a16="http://schemas.microsoft.com/office/drawing/2014/main" id="{CF6867E5-297A-4C90-8DCE-B2086A5EF0DD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6" name="Rectangle 1825">
              <a:extLst>
                <a:ext uri="{FF2B5EF4-FFF2-40B4-BE49-F238E27FC236}">
                  <a16:creationId xmlns:a16="http://schemas.microsoft.com/office/drawing/2014/main" id="{578FF397-EE4E-41E3-A838-A50FB209F83C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7" name="Rectangle 1826">
              <a:extLst>
                <a:ext uri="{FF2B5EF4-FFF2-40B4-BE49-F238E27FC236}">
                  <a16:creationId xmlns:a16="http://schemas.microsoft.com/office/drawing/2014/main" id="{2B640171-C35A-4E28-BAFA-1BCBC83A0CDE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8" name="Rectangle 1827">
              <a:extLst>
                <a:ext uri="{FF2B5EF4-FFF2-40B4-BE49-F238E27FC236}">
                  <a16:creationId xmlns:a16="http://schemas.microsoft.com/office/drawing/2014/main" id="{E096B0BB-4785-4257-AA26-2478A96FFAF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29" name="Rectangle 1828">
              <a:extLst>
                <a:ext uri="{FF2B5EF4-FFF2-40B4-BE49-F238E27FC236}">
                  <a16:creationId xmlns:a16="http://schemas.microsoft.com/office/drawing/2014/main" id="{132C2672-526D-49B6-BC7D-999AEB17E7A4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0" name="Rectangle 1829">
              <a:extLst>
                <a:ext uri="{FF2B5EF4-FFF2-40B4-BE49-F238E27FC236}">
                  <a16:creationId xmlns:a16="http://schemas.microsoft.com/office/drawing/2014/main" id="{AACFB8A7-F33B-47B6-AAE4-F72236B01BA8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1" name="Rectangle 1830">
              <a:extLst>
                <a:ext uri="{FF2B5EF4-FFF2-40B4-BE49-F238E27FC236}">
                  <a16:creationId xmlns:a16="http://schemas.microsoft.com/office/drawing/2014/main" id="{3AD572B2-C8EE-4B13-A512-415B30BF1D5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2" name="Rectangle 1831">
              <a:extLst>
                <a:ext uri="{FF2B5EF4-FFF2-40B4-BE49-F238E27FC236}">
                  <a16:creationId xmlns:a16="http://schemas.microsoft.com/office/drawing/2014/main" id="{0D640678-DFFF-40BD-8E74-B5B99B1D5FB4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3" name="Rectangle 1832">
              <a:extLst>
                <a:ext uri="{FF2B5EF4-FFF2-40B4-BE49-F238E27FC236}">
                  <a16:creationId xmlns:a16="http://schemas.microsoft.com/office/drawing/2014/main" id="{D49C904B-E12A-4B2F-8715-DA5AAC414B89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4" name="Rectangle 1833">
              <a:extLst>
                <a:ext uri="{FF2B5EF4-FFF2-40B4-BE49-F238E27FC236}">
                  <a16:creationId xmlns:a16="http://schemas.microsoft.com/office/drawing/2014/main" id="{AD0655B9-F8C4-4B47-879A-05D2BC0C102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5" name="Rectangle 1834">
              <a:extLst>
                <a:ext uri="{FF2B5EF4-FFF2-40B4-BE49-F238E27FC236}">
                  <a16:creationId xmlns:a16="http://schemas.microsoft.com/office/drawing/2014/main" id="{F4EC861C-874A-4572-A51C-CA331989EE5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6" name="Rectangle 1835">
              <a:extLst>
                <a:ext uri="{FF2B5EF4-FFF2-40B4-BE49-F238E27FC236}">
                  <a16:creationId xmlns:a16="http://schemas.microsoft.com/office/drawing/2014/main" id="{C787F036-443D-4A8C-9EDD-8BBDE482AAD5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7" name="Rectangle 1836">
              <a:extLst>
                <a:ext uri="{FF2B5EF4-FFF2-40B4-BE49-F238E27FC236}">
                  <a16:creationId xmlns:a16="http://schemas.microsoft.com/office/drawing/2014/main" id="{343A4C71-187C-4AAC-BDBE-1055F348B491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8" name="Rectangle 1837">
              <a:extLst>
                <a:ext uri="{FF2B5EF4-FFF2-40B4-BE49-F238E27FC236}">
                  <a16:creationId xmlns:a16="http://schemas.microsoft.com/office/drawing/2014/main" id="{B8F426EA-3D9A-483C-8988-C62B270710BA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39" name="Rectangle 1838">
              <a:extLst>
                <a:ext uri="{FF2B5EF4-FFF2-40B4-BE49-F238E27FC236}">
                  <a16:creationId xmlns:a16="http://schemas.microsoft.com/office/drawing/2014/main" id="{C427C8CA-AF5D-4D86-BC5C-1A07D996A0BF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0" name="Rectangle 1839">
              <a:extLst>
                <a:ext uri="{FF2B5EF4-FFF2-40B4-BE49-F238E27FC236}">
                  <a16:creationId xmlns:a16="http://schemas.microsoft.com/office/drawing/2014/main" id="{0163BC51-97E7-4405-A159-B1AF912BA0DF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1" name="Rectangle 1840">
              <a:extLst>
                <a:ext uri="{FF2B5EF4-FFF2-40B4-BE49-F238E27FC236}">
                  <a16:creationId xmlns:a16="http://schemas.microsoft.com/office/drawing/2014/main" id="{F7CB837E-0FDE-4380-8671-FB9C85F5CCE2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2" name="Rectangle 1841">
              <a:extLst>
                <a:ext uri="{FF2B5EF4-FFF2-40B4-BE49-F238E27FC236}">
                  <a16:creationId xmlns:a16="http://schemas.microsoft.com/office/drawing/2014/main" id="{F7DBEE64-E92F-4B6B-B3AD-8FDA3B3ED569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3" name="Rectangle 1842">
              <a:extLst>
                <a:ext uri="{FF2B5EF4-FFF2-40B4-BE49-F238E27FC236}">
                  <a16:creationId xmlns:a16="http://schemas.microsoft.com/office/drawing/2014/main" id="{9F8D0951-A2FF-4666-BA13-E31F2AD466F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4" name="Rectangle 1843">
              <a:extLst>
                <a:ext uri="{FF2B5EF4-FFF2-40B4-BE49-F238E27FC236}">
                  <a16:creationId xmlns:a16="http://schemas.microsoft.com/office/drawing/2014/main" id="{2B78FBF7-17AE-42BC-8654-F038B611FEE5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5" name="Rectangle 1844">
              <a:extLst>
                <a:ext uri="{FF2B5EF4-FFF2-40B4-BE49-F238E27FC236}">
                  <a16:creationId xmlns:a16="http://schemas.microsoft.com/office/drawing/2014/main" id="{B4F272CE-18B1-4AFC-B3A4-F0EBCFDA7C6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846" name="Groupe 1845">
            <a:extLst>
              <a:ext uri="{FF2B5EF4-FFF2-40B4-BE49-F238E27FC236}">
                <a16:creationId xmlns:a16="http://schemas.microsoft.com/office/drawing/2014/main" id="{2ED69538-1670-4E2B-B00C-0DD62B79C222}"/>
              </a:ext>
            </a:extLst>
          </p:cNvPr>
          <p:cNvGrpSpPr/>
          <p:nvPr/>
        </p:nvGrpSpPr>
        <p:grpSpPr>
          <a:xfrm>
            <a:off x="1687089" y="1321339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847" name="Rectangle 1846">
              <a:extLst>
                <a:ext uri="{FF2B5EF4-FFF2-40B4-BE49-F238E27FC236}">
                  <a16:creationId xmlns:a16="http://schemas.microsoft.com/office/drawing/2014/main" id="{1A12E6A4-A318-4800-943A-BD664F9F5C86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8" name="Rectangle 1847">
              <a:extLst>
                <a:ext uri="{FF2B5EF4-FFF2-40B4-BE49-F238E27FC236}">
                  <a16:creationId xmlns:a16="http://schemas.microsoft.com/office/drawing/2014/main" id="{4E6B71C1-16E1-4748-8CDC-898545AF7674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49" name="Rectangle 1848">
              <a:extLst>
                <a:ext uri="{FF2B5EF4-FFF2-40B4-BE49-F238E27FC236}">
                  <a16:creationId xmlns:a16="http://schemas.microsoft.com/office/drawing/2014/main" id="{35F20D9A-FE63-420D-9694-EECBAE800957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0" name="Rectangle 1849">
              <a:extLst>
                <a:ext uri="{FF2B5EF4-FFF2-40B4-BE49-F238E27FC236}">
                  <a16:creationId xmlns:a16="http://schemas.microsoft.com/office/drawing/2014/main" id="{C839AA11-D6D3-4004-A8A5-F76ABE9C99A6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1" name="Rectangle 1850">
              <a:extLst>
                <a:ext uri="{FF2B5EF4-FFF2-40B4-BE49-F238E27FC236}">
                  <a16:creationId xmlns:a16="http://schemas.microsoft.com/office/drawing/2014/main" id="{0B9D728D-F6DD-483D-BCBD-96B2619772F2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2" name="Rectangle 1851">
              <a:extLst>
                <a:ext uri="{FF2B5EF4-FFF2-40B4-BE49-F238E27FC236}">
                  <a16:creationId xmlns:a16="http://schemas.microsoft.com/office/drawing/2014/main" id="{3EAD32F9-F6CF-4125-B414-CAA75AE4D807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3" name="Rectangle 1852">
              <a:extLst>
                <a:ext uri="{FF2B5EF4-FFF2-40B4-BE49-F238E27FC236}">
                  <a16:creationId xmlns:a16="http://schemas.microsoft.com/office/drawing/2014/main" id="{AD309C80-87BE-4E7D-B3D1-7AD0667365D4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4" name="Rectangle 1853">
              <a:extLst>
                <a:ext uri="{FF2B5EF4-FFF2-40B4-BE49-F238E27FC236}">
                  <a16:creationId xmlns:a16="http://schemas.microsoft.com/office/drawing/2014/main" id="{5B3CF01E-92F6-4179-8F39-B8646B268959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5" name="Rectangle 1854">
              <a:extLst>
                <a:ext uri="{FF2B5EF4-FFF2-40B4-BE49-F238E27FC236}">
                  <a16:creationId xmlns:a16="http://schemas.microsoft.com/office/drawing/2014/main" id="{10F01768-C8CA-4B8B-B393-54CB4C34BF4F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6" name="Rectangle 1855">
              <a:extLst>
                <a:ext uri="{FF2B5EF4-FFF2-40B4-BE49-F238E27FC236}">
                  <a16:creationId xmlns:a16="http://schemas.microsoft.com/office/drawing/2014/main" id="{817D756B-D6DB-4D56-AC7E-B3A859ACBA3F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7" name="Rectangle 1856">
              <a:extLst>
                <a:ext uri="{FF2B5EF4-FFF2-40B4-BE49-F238E27FC236}">
                  <a16:creationId xmlns:a16="http://schemas.microsoft.com/office/drawing/2014/main" id="{06A4C4EA-90F1-430E-844D-7E8D8E203B0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8" name="Rectangle 1857">
              <a:extLst>
                <a:ext uri="{FF2B5EF4-FFF2-40B4-BE49-F238E27FC236}">
                  <a16:creationId xmlns:a16="http://schemas.microsoft.com/office/drawing/2014/main" id="{CC068A64-684D-4CDC-9A36-CCF91D8F34C5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59" name="Rectangle 1858">
              <a:extLst>
                <a:ext uri="{FF2B5EF4-FFF2-40B4-BE49-F238E27FC236}">
                  <a16:creationId xmlns:a16="http://schemas.microsoft.com/office/drawing/2014/main" id="{9808ADB8-BE95-4D45-9198-98F5D6FEE840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0" name="Rectangle 1859">
              <a:extLst>
                <a:ext uri="{FF2B5EF4-FFF2-40B4-BE49-F238E27FC236}">
                  <a16:creationId xmlns:a16="http://schemas.microsoft.com/office/drawing/2014/main" id="{A7AFF360-C019-43CA-A2BA-8B871664CDF1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1" name="Rectangle 1860">
              <a:extLst>
                <a:ext uri="{FF2B5EF4-FFF2-40B4-BE49-F238E27FC236}">
                  <a16:creationId xmlns:a16="http://schemas.microsoft.com/office/drawing/2014/main" id="{72A8EE81-1F15-44CD-9892-DF4C68FC2057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2" name="Rectangle 1861">
              <a:extLst>
                <a:ext uri="{FF2B5EF4-FFF2-40B4-BE49-F238E27FC236}">
                  <a16:creationId xmlns:a16="http://schemas.microsoft.com/office/drawing/2014/main" id="{97E370E1-ED61-460B-BABF-1FC072D22A1D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3" name="Rectangle 1862">
              <a:extLst>
                <a:ext uri="{FF2B5EF4-FFF2-40B4-BE49-F238E27FC236}">
                  <a16:creationId xmlns:a16="http://schemas.microsoft.com/office/drawing/2014/main" id="{D3C04856-904C-4AFA-802D-7B4C1C5B8415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4" name="Rectangle 1863">
              <a:extLst>
                <a:ext uri="{FF2B5EF4-FFF2-40B4-BE49-F238E27FC236}">
                  <a16:creationId xmlns:a16="http://schemas.microsoft.com/office/drawing/2014/main" id="{9ABA2378-4EB1-473F-BFE9-002ED69C63F3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5" name="Rectangle 1864">
              <a:extLst>
                <a:ext uri="{FF2B5EF4-FFF2-40B4-BE49-F238E27FC236}">
                  <a16:creationId xmlns:a16="http://schemas.microsoft.com/office/drawing/2014/main" id="{C75C3770-9AEB-4781-B93C-2F11FF9FBD46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6" name="Rectangle 1865">
              <a:extLst>
                <a:ext uri="{FF2B5EF4-FFF2-40B4-BE49-F238E27FC236}">
                  <a16:creationId xmlns:a16="http://schemas.microsoft.com/office/drawing/2014/main" id="{F331FDDD-FA46-4A25-86E1-15EA479075A6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7" name="Rectangle 1866">
              <a:extLst>
                <a:ext uri="{FF2B5EF4-FFF2-40B4-BE49-F238E27FC236}">
                  <a16:creationId xmlns:a16="http://schemas.microsoft.com/office/drawing/2014/main" id="{78D5B9AA-820D-4681-A1AF-7E4DCF4D950C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8" name="Rectangle 1867">
              <a:extLst>
                <a:ext uri="{FF2B5EF4-FFF2-40B4-BE49-F238E27FC236}">
                  <a16:creationId xmlns:a16="http://schemas.microsoft.com/office/drawing/2014/main" id="{13B61F50-3707-41C8-AB2D-12984BC3F57C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69" name="Rectangle 1868">
              <a:extLst>
                <a:ext uri="{FF2B5EF4-FFF2-40B4-BE49-F238E27FC236}">
                  <a16:creationId xmlns:a16="http://schemas.microsoft.com/office/drawing/2014/main" id="{7E58D10D-C9BD-4741-9257-4E802B2FD2D3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0" name="Rectangle 1869">
              <a:extLst>
                <a:ext uri="{FF2B5EF4-FFF2-40B4-BE49-F238E27FC236}">
                  <a16:creationId xmlns:a16="http://schemas.microsoft.com/office/drawing/2014/main" id="{BB90C7DF-DD7C-48A2-AA7F-48DDF8BB81B1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871" name="Groupe 1870">
            <a:extLst>
              <a:ext uri="{FF2B5EF4-FFF2-40B4-BE49-F238E27FC236}">
                <a16:creationId xmlns:a16="http://schemas.microsoft.com/office/drawing/2014/main" id="{0C7AC7E7-DFEF-4367-971E-B89037E0F831}"/>
              </a:ext>
            </a:extLst>
          </p:cNvPr>
          <p:cNvGrpSpPr/>
          <p:nvPr/>
        </p:nvGrpSpPr>
        <p:grpSpPr>
          <a:xfrm>
            <a:off x="1687419" y="1919985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872" name="Rectangle 1871">
              <a:extLst>
                <a:ext uri="{FF2B5EF4-FFF2-40B4-BE49-F238E27FC236}">
                  <a16:creationId xmlns:a16="http://schemas.microsoft.com/office/drawing/2014/main" id="{67AE070E-5F6B-439F-82F5-5515455FD388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3" name="Rectangle 1872">
              <a:extLst>
                <a:ext uri="{FF2B5EF4-FFF2-40B4-BE49-F238E27FC236}">
                  <a16:creationId xmlns:a16="http://schemas.microsoft.com/office/drawing/2014/main" id="{BCC53AC8-3265-4371-9E0D-548D1D082199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4" name="Rectangle 1873">
              <a:extLst>
                <a:ext uri="{FF2B5EF4-FFF2-40B4-BE49-F238E27FC236}">
                  <a16:creationId xmlns:a16="http://schemas.microsoft.com/office/drawing/2014/main" id="{0A8F1B8B-CB54-4B5C-A883-8E6BF34B66C7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5" name="Rectangle 1874">
              <a:extLst>
                <a:ext uri="{FF2B5EF4-FFF2-40B4-BE49-F238E27FC236}">
                  <a16:creationId xmlns:a16="http://schemas.microsoft.com/office/drawing/2014/main" id="{7E91BB50-A51A-4398-9880-C228662FB03A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6" name="Rectangle 1875">
              <a:extLst>
                <a:ext uri="{FF2B5EF4-FFF2-40B4-BE49-F238E27FC236}">
                  <a16:creationId xmlns:a16="http://schemas.microsoft.com/office/drawing/2014/main" id="{33EE08C9-A208-489A-A7D3-13DB24D55505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7" name="Rectangle 1876">
              <a:extLst>
                <a:ext uri="{FF2B5EF4-FFF2-40B4-BE49-F238E27FC236}">
                  <a16:creationId xmlns:a16="http://schemas.microsoft.com/office/drawing/2014/main" id="{642BD237-A665-41A4-895E-D88633F23CF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8" name="Rectangle 1877">
              <a:extLst>
                <a:ext uri="{FF2B5EF4-FFF2-40B4-BE49-F238E27FC236}">
                  <a16:creationId xmlns:a16="http://schemas.microsoft.com/office/drawing/2014/main" id="{D4C62559-2D07-4582-9741-0288BF714ED7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79" name="Rectangle 1878">
              <a:extLst>
                <a:ext uri="{FF2B5EF4-FFF2-40B4-BE49-F238E27FC236}">
                  <a16:creationId xmlns:a16="http://schemas.microsoft.com/office/drawing/2014/main" id="{AA5DF16E-A753-4A3C-9559-8E04617CBF2F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0" name="Rectangle 1879">
              <a:extLst>
                <a:ext uri="{FF2B5EF4-FFF2-40B4-BE49-F238E27FC236}">
                  <a16:creationId xmlns:a16="http://schemas.microsoft.com/office/drawing/2014/main" id="{120B4AEB-89BD-4182-BEA7-99B2279D5C8C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1" name="Rectangle 1880">
              <a:extLst>
                <a:ext uri="{FF2B5EF4-FFF2-40B4-BE49-F238E27FC236}">
                  <a16:creationId xmlns:a16="http://schemas.microsoft.com/office/drawing/2014/main" id="{8C38D6CA-29ED-4FEF-8BC2-F4252FA494B7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2" name="Rectangle 1881">
              <a:extLst>
                <a:ext uri="{FF2B5EF4-FFF2-40B4-BE49-F238E27FC236}">
                  <a16:creationId xmlns:a16="http://schemas.microsoft.com/office/drawing/2014/main" id="{D80BD9FE-D955-4156-8BBE-048D51317CFC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3" name="Rectangle 1882">
              <a:extLst>
                <a:ext uri="{FF2B5EF4-FFF2-40B4-BE49-F238E27FC236}">
                  <a16:creationId xmlns:a16="http://schemas.microsoft.com/office/drawing/2014/main" id="{4C6914CD-A7A0-41E3-9A58-EC396E5A0B9C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4" name="Rectangle 1883">
              <a:extLst>
                <a:ext uri="{FF2B5EF4-FFF2-40B4-BE49-F238E27FC236}">
                  <a16:creationId xmlns:a16="http://schemas.microsoft.com/office/drawing/2014/main" id="{B21BC76B-6AC4-4957-8A5C-6FE0B9C4B2DE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5" name="Rectangle 1884">
              <a:extLst>
                <a:ext uri="{FF2B5EF4-FFF2-40B4-BE49-F238E27FC236}">
                  <a16:creationId xmlns:a16="http://schemas.microsoft.com/office/drawing/2014/main" id="{AA997126-2B24-4A86-BDDB-EDA2BA4DCE71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6" name="Rectangle 1885">
              <a:extLst>
                <a:ext uri="{FF2B5EF4-FFF2-40B4-BE49-F238E27FC236}">
                  <a16:creationId xmlns:a16="http://schemas.microsoft.com/office/drawing/2014/main" id="{23DBD471-2ED0-46EF-8706-D77F32C8D100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7" name="Rectangle 1886">
              <a:extLst>
                <a:ext uri="{FF2B5EF4-FFF2-40B4-BE49-F238E27FC236}">
                  <a16:creationId xmlns:a16="http://schemas.microsoft.com/office/drawing/2014/main" id="{7903D91A-24AA-4B6C-B472-428C13D1E6D4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8" name="Rectangle 1887">
              <a:extLst>
                <a:ext uri="{FF2B5EF4-FFF2-40B4-BE49-F238E27FC236}">
                  <a16:creationId xmlns:a16="http://schemas.microsoft.com/office/drawing/2014/main" id="{B5B7D4B2-8FB9-4C1C-BDEA-67713DB7ACF8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89" name="Rectangle 1888">
              <a:extLst>
                <a:ext uri="{FF2B5EF4-FFF2-40B4-BE49-F238E27FC236}">
                  <a16:creationId xmlns:a16="http://schemas.microsoft.com/office/drawing/2014/main" id="{9A96B961-AA84-4D8D-8F33-720B8346094E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0" name="Rectangle 1889">
              <a:extLst>
                <a:ext uri="{FF2B5EF4-FFF2-40B4-BE49-F238E27FC236}">
                  <a16:creationId xmlns:a16="http://schemas.microsoft.com/office/drawing/2014/main" id="{66CCB1DE-6DFE-4A75-956A-C9A36BF2C832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1" name="Rectangle 1890">
              <a:extLst>
                <a:ext uri="{FF2B5EF4-FFF2-40B4-BE49-F238E27FC236}">
                  <a16:creationId xmlns:a16="http://schemas.microsoft.com/office/drawing/2014/main" id="{2D988F2B-1FE3-47A4-AA1C-68A025009258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2" name="Rectangle 1891">
              <a:extLst>
                <a:ext uri="{FF2B5EF4-FFF2-40B4-BE49-F238E27FC236}">
                  <a16:creationId xmlns:a16="http://schemas.microsoft.com/office/drawing/2014/main" id="{D534328F-FC3A-44EA-AC25-2FF4CA91A1C6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3" name="Rectangle 1892">
              <a:extLst>
                <a:ext uri="{FF2B5EF4-FFF2-40B4-BE49-F238E27FC236}">
                  <a16:creationId xmlns:a16="http://schemas.microsoft.com/office/drawing/2014/main" id="{708FF9F5-34F5-4BF8-8D85-31D7C8709005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4" name="Rectangle 1893">
              <a:extLst>
                <a:ext uri="{FF2B5EF4-FFF2-40B4-BE49-F238E27FC236}">
                  <a16:creationId xmlns:a16="http://schemas.microsoft.com/office/drawing/2014/main" id="{738A775E-65A6-46BF-976F-FB061A1162FB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895" name="Rectangle 1894">
              <a:extLst>
                <a:ext uri="{FF2B5EF4-FFF2-40B4-BE49-F238E27FC236}">
                  <a16:creationId xmlns:a16="http://schemas.microsoft.com/office/drawing/2014/main" id="{3BDA7353-B81C-4617-9451-E29B362A51F9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sp>
        <p:nvSpPr>
          <p:cNvPr id="1270" name="Rectangle 1269">
            <a:extLst>
              <a:ext uri="{FF2B5EF4-FFF2-40B4-BE49-F238E27FC236}">
                <a16:creationId xmlns:a16="http://schemas.microsoft.com/office/drawing/2014/main" id="{6A7ACF05-28AC-4246-A509-CC0B92769044}"/>
              </a:ext>
            </a:extLst>
          </p:cNvPr>
          <p:cNvSpPr/>
          <p:nvPr/>
        </p:nvSpPr>
        <p:spPr>
          <a:xfrm>
            <a:off x="3451613" y="1917866"/>
            <a:ext cx="1581759" cy="4590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A026F465-7CB1-42B9-A54E-6DA0A2F18AED}"/>
              </a:ext>
            </a:extLst>
          </p:cNvPr>
          <p:cNvSpPr/>
          <p:nvPr/>
        </p:nvSpPr>
        <p:spPr>
          <a:xfrm>
            <a:off x="3451613" y="738896"/>
            <a:ext cx="1581759" cy="4590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grpSp>
        <p:nvGrpSpPr>
          <p:cNvPr id="1272" name="Groupe 1271">
            <a:extLst>
              <a:ext uri="{FF2B5EF4-FFF2-40B4-BE49-F238E27FC236}">
                <a16:creationId xmlns:a16="http://schemas.microsoft.com/office/drawing/2014/main" id="{3423192F-5CF9-4663-9F5F-898F0A91DCBB}"/>
              </a:ext>
            </a:extLst>
          </p:cNvPr>
          <p:cNvGrpSpPr/>
          <p:nvPr/>
        </p:nvGrpSpPr>
        <p:grpSpPr>
          <a:xfrm>
            <a:off x="4698403" y="1917140"/>
            <a:ext cx="304776" cy="449522"/>
            <a:chOff x="4872584" y="2549156"/>
            <a:chExt cx="381054" cy="562027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DAF8C3BB-3A42-4952-B746-6E02B4A29FFA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9A3F838E-EC2A-4042-9546-8D57F3631543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48B5DB73-4CFA-4973-A3CD-8DE77C68944F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505424D0-7BC1-4781-9032-9A0076F54E0D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C0113EEB-9412-473C-9E3B-7C8CE182DF60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789A6D9A-6912-4CFD-ADB8-E6E953071829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79" name="Rectangle 1278">
              <a:extLst>
                <a:ext uri="{FF2B5EF4-FFF2-40B4-BE49-F238E27FC236}">
                  <a16:creationId xmlns:a16="http://schemas.microsoft.com/office/drawing/2014/main" id="{FBA3A30C-69BE-4F13-B4C2-96162FCB620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0" name="Rectangle 1279">
              <a:extLst>
                <a:ext uri="{FF2B5EF4-FFF2-40B4-BE49-F238E27FC236}">
                  <a16:creationId xmlns:a16="http://schemas.microsoft.com/office/drawing/2014/main" id="{78DBA4BE-8706-4778-8E8B-CAF6BA93BD6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1" name="Rectangle 1280">
              <a:extLst>
                <a:ext uri="{FF2B5EF4-FFF2-40B4-BE49-F238E27FC236}">
                  <a16:creationId xmlns:a16="http://schemas.microsoft.com/office/drawing/2014/main" id="{FAF12853-760A-46B8-8C9B-E10846242261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2" name="Rectangle 1281">
              <a:extLst>
                <a:ext uri="{FF2B5EF4-FFF2-40B4-BE49-F238E27FC236}">
                  <a16:creationId xmlns:a16="http://schemas.microsoft.com/office/drawing/2014/main" id="{5BA205BA-11BE-4261-846C-0382B2C6ADA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3" name="Rectangle 1282">
              <a:extLst>
                <a:ext uri="{FF2B5EF4-FFF2-40B4-BE49-F238E27FC236}">
                  <a16:creationId xmlns:a16="http://schemas.microsoft.com/office/drawing/2014/main" id="{D8797017-4E7B-4F45-87DF-62C00F679ABC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4" name="Rectangle 1283">
              <a:extLst>
                <a:ext uri="{FF2B5EF4-FFF2-40B4-BE49-F238E27FC236}">
                  <a16:creationId xmlns:a16="http://schemas.microsoft.com/office/drawing/2014/main" id="{94D2B60C-A5ED-47F4-9385-47452EE7B87B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54B5CBC3-8000-4672-A87B-1D9D7A9980B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DBFA64C6-5DFA-49F1-8DFC-6631AF45BEE7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344D8BAC-8655-46F3-843F-876CC2A9293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8" name="Rectangle 1287">
              <a:extLst>
                <a:ext uri="{FF2B5EF4-FFF2-40B4-BE49-F238E27FC236}">
                  <a16:creationId xmlns:a16="http://schemas.microsoft.com/office/drawing/2014/main" id="{C51B8E63-BD1B-4A3D-A05B-2AD99974CBDB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89" name="Rectangle 1288">
              <a:extLst>
                <a:ext uri="{FF2B5EF4-FFF2-40B4-BE49-F238E27FC236}">
                  <a16:creationId xmlns:a16="http://schemas.microsoft.com/office/drawing/2014/main" id="{F85076B0-4E80-4E77-9D9B-4CF0C6BB7F92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0" name="Rectangle 1289">
              <a:extLst>
                <a:ext uri="{FF2B5EF4-FFF2-40B4-BE49-F238E27FC236}">
                  <a16:creationId xmlns:a16="http://schemas.microsoft.com/office/drawing/2014/main" id="{86CB01B9-5B49-4195-883D-AFA50F12CD25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1" name="Rectangle 1290">
              <a:extLst>
                <a:ext uri="{FF2B5EF4-FFF2-40B4-BE49-F238E27FC236}">
                  <a16:creationId xmlns:a16="http://schemas.microsoft.com/office/drawing/2014/main" id="{A53529EF-9BCA-4EC0-A96A-80F839A3ED44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C49E725C-FCF3-4972-ADF9-5255E2EFDE7F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07BEA893-293D-4B68-B0F0-1FAEE23481B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4" name="Rectangle 1293">
              <a:extLst>
                <a:ext uri="{FF2B5EF4-FFF2-40B4-BE49-F238E27FC236}">
                  <a16:creationId xmlns:a16="http://schemas.microsoft.com/office/drawing/2014/main" id="{4BF7299F-AACF-439C-816B-736E7E56EBD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5" name="Rectangle 1294">
              <a:extLst>
                <a:ext uri="{FF2B5EF4-FFF2-40B4-BE49-F238E27FC236}">
                  <a16:creationId xmlns:a16="http://schemas.microsoft.com/office/drawing/2014/main" id="{6D7DF9B5-B663-49D8-A00E-4DDD496B61A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296" name="Rectangle 1295">
              <a:extLst>
                <a:ext uri="{FF2B5EF4-FFF2-40B4-BE49-F238E27FC236}">
                  <a16:creationId xmlns:a16="http://schemas.microsoft.com/office/drawing/2014/main" id="{D98CBF3C-EDAA-45F8-9441-F984964772BE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sp>
        <p:nvSpPr>
          <p:cNvPr id="1297" name="Rectangle 1296">
            <a:extLst>
              <a:ext uri="{FF2B5EF4-FFF2-40B4-BE49-F238E27FC236}">
                <a16:creationId xmlns:a16="http://schemas.microsoft.com/office/drawing/2014/main" id="{2162509D-045D-41EF-BECC-49DF20E6472F}"/>
              </a:ext>
            </a:extLst>
          </p:cNvPr>
          <p:cNvSpPr/>
          <p:nvPr/>
        </p:nvSpPr>
        <p:spPr>
          <a:xfrm>
            <a:off x="3451613" y="1318481"/>
            <a:ext cx="1581759" cy="45909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40"/>
          </a:p>
        </p:txBody>
      </p:sp>
      <p:grpSp>
        <p:nvGrpSpPr>
          <p:cNvPr id="1298" name="Groupe 1297">
            <a:extLst>
              <a:ext uri="{FF2B5EF4-FFF2-40B4-BE49-F238E27FC236}">
                <a16:creationId xmlns:a16="http://schemas.microsoft.com/office/drawing/2014/main" id="{A9D96C60-0F0B-40EC-9238-7324BA9A997B}"/>
              </a:ext>
            </a:extLst>
          </p:cNvPr>
          <p:cNvGrpSpPr/>
          <p:nvPr/>
        </p:nvGrpSpPr>
        <p:grpSpPr>
          <a:xfrm>
            <a:off x="4698879" y="1330497"/>
            <a:ext cx="304776" cy="449522"/>
            <a:chOff x="4872584" y="2549156"/>
            <a:chExt cx="381054" cy="562027"/>
          </a:xfrm>
        </p:grpSpPr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D1F3863A-6D6A-44D0-8DEC-0A629F2C1705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3AEEFA0F-D418-44DE-8DAA-EAD53DE0A8D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7739367A-57DB-4240-B9A4-436FCFAB5E90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EDA1BA67-CF6C-4380-AF4C-A6BEDB2E07B4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3" name="Rectangle 1302">
              <a:extLst>
                <a:ext uri="{FF2B5EF4-FFF2-40B4-BE49-F238E27FC236}">
                  <a16:creationId xmlns:a16="http://schemas.microsoft.com/office/drawing/2014/main" id="{B85C0CB8-465E-4DCF-9E4E-2618F141C91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4" name="Rectangle 1303">
              <a:extLst>
                <a:ext uri="{FF2B5EF4-FFF2-40B4-BE49-F238E27FC236}">
                  <a16:creationId xmlns:a16="http://schemas.microsoft.com/office/drawing/2014/main" id="{A686152B-6B4C-4531-BA0A-925808024773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5" name="Rectangle 1304">
              <a:extLst>
                <a:ext uri="{FF2B5EF4-FFF2-40B4-BE49-F238E27FC236}">
                  <a16:creationId xmlns:a16="http://schemas.microsoft.com/office/drawing/2014/main" id="{28DC3EBE-4627-41B3-9402-C3E53CCDD9E7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6" name="Rectangle 1305">
              <a:extLst>
                <a:ext uri="{FF2B5EF4-FFF2-40B4-BE49-F238E27FC236}">
                  <a16:creationId xmlns:a16="http://schemas.microsoft.com/office/drawing/2014/main" id="{76606A3D-8421-435A-AAF4-6F46C782E792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7" name="Rectangle 1306">
              <a:extLst>
                <a:ext uri="{FF2B5EF4-FFF2-40B4-BE49-F238E27FC236}">
                  <a16:creationId xmlns:a16="http://schemas.microsoft.com/office/drawing/2014/main" id="{9C265B2D-ED4B-4710-9378-614E06A42174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8" name="Rectangle 1307">
              <a:extLst>
                <a:ext uri="{FF2B5EF4-FFF2-40B4-BE49-F238E27FC236}">
                  <a16:creationId xmlns:a16="http://schemas.microsoft.com/office/drawing/2014/main" id="{7B5CAAE1-F58A-4913-9E42-8F62B883375A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2CD502DA-F76E-4345-A759-EB53EAEB72C7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461551DA-116E-432C-BC9F-21A1A79436AB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9F8E4E4C-09CE-4207-8C49-F41E67119254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2" name="Rectangle 1311">
              <a:extLst>
                <a:ext uri="{FF2B5EF4-FFF2-40B4-BE49-F238E27FC236}">
                  <a16:creationId xmlns:a16="http://schemas.microsoft.com/office/drawing/2014/main" id="{67B5C657-C200-4A16-B8E6-FE9427D164E8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3" name="Rectangle 1312">
              <a:extLst>
                <a:ext uri="{FF2B5EF4-FFF2-40B4-BE49-F238E27FC236}">
                  <a16:creationId xmlns:a16="http://schemas.microsoft.com/office/drawing/2014/main" id="{AD4ECC12-D42C-4AD5-9536-C545259627E4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4" name="Rectangle 1313">
              <a:extLst>
                <a:ext uri="{FF2B5EF4-FFF2-40B4-BE49-F238E27FC236}">
                  <a16:creationId xmlns:a16="http://schemas.microsoft.com/office/drawing/2014/main" id="{0D4A983E-7E1B-4E35-8C24-3BB45891C7E3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5" name="Rectangle 1314">
              <a:extLst>
                <a:ext uri="{FF2B5EF4-FFF2-40B4-BE49-F238E27FC236}">
                  <a16:creationId xmlns:a16="http://schemas.microsoft.com/office/drawing/2014/main" id="{FD5BDF79-425A-4439-AF3D-AB9ABFC65A48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F32DEC98-2B58-4DE1-92AC-9F8106582F43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92293E22-00DF-4B63-BEB1-78FED5E5E10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8" name="Rectangle 1317">
              <a:extLst>
                <a:ext uri="{FF2B5EF4-FFF2-40B4-BE49-F238E27FC236}">
                  <a16:creationId xmlns:a16="http://schemas.microsoft.com/office/drawing/2014/main" id="{ED16D4A2-59FC-484A-8EE2-2DE83F72E80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19" name="Rectangle 1318">
              <a:extLst>
                <a:ext uri="{FF2B5EF4-FFF2-40B4-BE49-F238E27FC236}">
                  <a16:creationId xmlns:a16="http://schemas.microsoft.com/office/drawing/2014/main" id="{732AA37A-38BD-4BAA-95CF-0746D3E3DADE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0" name="Rectangle 1319">
              <a:extLst>
                <a:ext uri="{FF2B5EF4-FFF2-40B4-BE49-F238E27FC236}">
                  <a16:creationId xmlns:a16="http://schemas.microsoft.com/office/drawing/2014/main" id="{D0316FC1-B1FD-4754-AE80-BD645AFD194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EE3D1DC5-3137-4A24-B60D-B1BBF67B7565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3911ED52-B343-4212-A980-1F69C9D945AC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323" name="Groupe 1322">
            <a:extLst>
              <a:ext uri="{FF2B5EF4-FFF2-40B4-BE49-F238E27FC236}">
                <a16:creationId xmlns:a16="http://schemas.microsoft.com/office/drawing/2014/main" id="{D24C3304-D83B-4262-BD60-63E2F1805135}"/>
              </a:ext>
            </a:extLst>
          </p:cNvPr>
          <p:cNvGrpSpPr/>
          <p:nvPr/>
        </p:nvGrpSpPr>
        <p:grpSpPr>
          <a:xfrm>
            <a:off x="4696536" y="743682"/>
            <a:ext cx="304776" cy="449522"/>
            <a:chOff x="4872584" y="2549156"/>
            <a:chExt cx="381054" cy="562027"/>
          </a:xfrm>
        </p:grpSpPr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C6CCD014-C264-4DBA-9150-7F753B7E402D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8A3EC3BC-DB19-4A5B-B571-8C192C3925BA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C1F564B2-5474-48D9-AD99-08152F394DBB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7" name="Rectangle 1326">
              <a:extLst>
                <a:ext uri="{FF2B5EF4-FFF2-40B4-BE49-F238E27FC236}">
                  <a16:creationId xmlns:a16="http://schemas.microsoft.com/office/drawing/2014/main" id="{6DEC6982-B784-4BE7-BA95-83061AD66383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8" name="Rectangle 1327">
              <a:extLst>
                <a:ext uri="{FF2B5EF4-FFF2-40B4-BE49-F238E27FC236}">
                  <a16:creationId xmlns:a16="http://schemas.microsoft.com/office/drawing/2014/main" id="{5AAD94F0-60DA-449D-9973-706ED802B90B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29" name="Rectangle 1328">
              <a:extLst>
                <a:ext uri="{FF2B5EF4-FFF2-40B4-BE49-F238E27FC236}">
                  <a16:creationId xmlns:a16="http://schemas.microsoft.com/office/drawing/2014/main" id="{5B27AA51-3BFD-4F8B-969D-4E0E23A10B17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0" name="Rectangle 1329">
              <a:extLst>
                <a:ext uri="{FF2B5EF4-FFF2-40B4-BE49-F238E27FC236}">
                  <a16:creationId xmlns:a16="http://schemas.microsoft.com/office/drawing/2014/main" id="{31413189-9622-48CA-A3A6-0658D1E19143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1" name="Rectangle 1330">
              <a:extLst>
                <a:ext uri="{FF2B5EF4-FFF2-40B4-BE49-F238E27FC236}">
                  <a16:creationId xmlns:a16="http://schemas.microsoft.com/office/drawing/2014/main" id="{A7D469E5-02B3-430A-B5DA-B1BB2A3A57B0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2" name="Rectangle 1331">
              <a:extLst>
                <a:ext uri="{FF2B5EF4-FFF2-40B4-BE49-F238E27FC236}">
                  <a16:creationId xmlns:a16="http://schemas.microsoft.com/office/drawing/2014/main" id="{6B4DD19D-050F-44F0-AADE-64AB8F3C2D0E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9CB0E161-79F7-45A7-9BBD-ED52B2D6C8B6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0D8B65A9-1F46-4126-A90B-FB2171ADD5C1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6DAE557E-C7DE-4E5E-84F8-C946239CC731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6" name="Rectangle 1335">
              <a:extLst>
                <a:ext uri="{FF2B5EF4-FFF2-40B4-BE49-F238E27FC236}">
                  <a16:creationId xmlns:a16="http://schemas.microsoft.com/office/drawing/2014/main" id="{A4391F4A-74CB-49C6-A131-A7A2C8676543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7" name="Rectangle 1336">
              <a:extLst>
                <a:ext uri="{FF2B5EF4-FFF2-40B4-BE49-F238E27FC236}">
                  <a16:creationId xmlns:a16="http://schemas.microsoft.com/office/drawing/2014/main" id="{8E92DD72-4D18-4D44-8FB3-E9AD8A0E9106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8" name="Rectangle 1337">
              <a:extLst>
                <a:ext uri="{FF2B5EF4-FFF2-40B4-BE49-F238E27FC236}">
                  <a16:creationId xmlns:a16="http://schemas.microsoft.com/office/drawing/2014/main" id="{FC2D5ABC-5530-48B9-B5D4-851520881E60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39" name="Rectangle 1338">
              <a:extLst>
                <a:ext uri="{FF2B5EF4-FFF2-40B4-BE49-F238E27FC236}">
                  <a16:creationId xmlns:a16="http://schemas.microsoft.com/office/drawing/2014/main" id="{DC6B8B14-4490-492A-B65B-BB41B9B8C1A8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33BCE87F-47CA-490C-ABD3-CE07C610E1DE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721E035B-D1CC-4F40-B593-C421F1E59D11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2" name="Rectangle 1341">
              <a:extLst>
                <a:ext uri="{FF2B5EF4-FFF2-40B4-BE49-F238E27FC236}">
                  <a16:creationId xmlns:a16="http://schemas.microsoft.com/office/drawing/2014/main" id="{02E7E494-4D5C-4424-BF34-3BA109168A9D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3" name="Rectangle 1342">
              <a:extLst>
                <a:ext uri="{FF2B5EF4-FFF2-40B4-BE49-F238E27FC236}">
                  <a16:creationId xmlns:a16="http://schemas.microsoft.com/office/drawing/2014/main" id="{40B382FB-8E2E-4F75-BD5E-EA60A3C6A8FC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4" name="Rectangle 1343">
              <a:extLst>
                <a:ext uri="{FF2B5EF4-FFF2-40B4-BE49-F238E27FC236}">
                  <a16:creationId xmlns:a16="http://schemas.microsoft.com/office/drawing/2014/main" id="{DD9F513D-1C54-43A6-BAAD-D04FE9C453E8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5" name="Rectangle 1344">
              <a:extLst>
                <a:ext uri="{FF2B5EF4-FFF2-40B4-BE49-F238E27FC236}">
                  <a16:creationId xmlns:a16="http://schemas.microsoft.com/office/drawing/2014/main" id="{D0B4AF73-3479-434C-AFD4-40E42D28F70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6" name="Rectangle 1345">
              <a:extLst>
                <a:ext uri="{FF2B5EF4-FFF2-40B4-BE49-F238E27FC236}">
                  <a16:creationId xmlns:a16="http://schemas.microsoft.com/office/drawing/2014/main" id="{8610EA8B-B9FE-4717-8AD2-5AFADB63A21C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47" name="Rectangle 1346">
              <a:extLst>
                <a:ext uri="{FF2B5EF4-FFF2-40B4-BE49-F238E27FC236}">
                  <a16:creationId xmlns:a16="http://schemas.microsoft.com/office/drawing/2014/main" id="{18A506E6-280D-44EB-B08E-485BF7446AF7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348" name="Groupe 1347">
            <a:extLst>
              <a:ext uri="{FF2B5EF4-FFF2-40B4-BE49-F238E27FC236}">
                <a16:creationId xmlns:a16="http://schemas.microsoft.com/office/drawing/2014/main" id="{4F2E3F39-9241-4DCD-AC66-5C0A18818C57}"/>
              </a:ext>
            </a:extLst>
          </p:cNvPr>
          <p:cNvGrpSpPr/>
          <p:nvPr/>
        </p:nvGrpSpPr>
        <p:grpSpPr>
          <a:xfrm>
            <a:off x="4297535" y="1917140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1349" name="Rectangle 1348">
              <a:extLst>
                <a:ext uri="{FF2B5EF4-FFF2-40B4-BE49-F238E27FC236}">
                  <a16:creationId xmlns:a16="http://schemas.microsoft.com/office/drawing/2014/main" id="{61A48624-34E5-4F20-8770-40341B175DB3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0" name="Rectangle 1349">
              <a:extLst>
                <a:ext uri="{FF2B5EF4-FFF2-40B4-BE49-F238E27FC236}">
                  <a16:creationId xmlns:a16="http://schemas.microsoft.com/office/drawing/2014/main" id="{97BF461C-DCD8-4363-B1F0-A51829681749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1" name="Rectangle 1350">
              <a:extLst>
                <a:ext uri="{FF2B5EF4-FFF2-40B4-BE49-F238E27FC236}">
                  <a16:creationId xmlns:a16="http://schemas.microsoft.com/office/drawing/2014/main" id="{7502B8BC-512B-4C64-B079-2EB6653F462E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DF4B9A55-5F70-4D6D-ABDF-C43E8324BEA0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3" name="Rectangle 1352">
              <a:extLst>
                <a:ext uri="{FF2B5EF4-FFF2-40B4-BE49-F238E27FC236}">
                  <a16:creationId xmlns:a16="http://schemas.microsoft.com/office/drawing/2014/main" id="{216D984F-55F3-4160-AF88-BCDDF64133B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FCB05EEB-E716-44FC-A2D5-2C13609B63F1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5" name="Rectangle 1354">
              <a:extLst>
                <a:ext uri="{FF2B5EF4-FFF2-40B4-BE49-F238E27FC236}">
                  <a16:creationId xmlns:a16="http://schemas.microsoft.com/office/drawing/2014/main" id="{9F049DC3-71FF-4F55-AC1D-3A9C6CF287A2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639A1289-B4B7-4B43-BA72-ECD5EC835F4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7" name="Rectangle 1356">
              <a:extLst>
                <a:ext uri="{FF2B5EF4-FFF2-40B4-BE49-F238E27FC236}">
                  <a16:creationId xmlns:a16="http://schemas.microsoft.com/office/drawing/2014/main" id="{C7DF9994-42D2-42A0-9483-1ED0749E6E36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FDBBAA52-0F89-40DD-8B71-2AC2DB973FDD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59" name="Rectangle 1358">
              <a:extLst>
                <a:ext uri="{FF2B5EF4-FFF2-40B4-BE49-F238E27FC236}">
                  <a16:creationId xmlns:a16="http://schemas.microsoft.com/office/drawing/2014/main" id="{68A633D0-5652-4D82-8A45-28D01A7CC41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AC524C72-DBB7-4459-9AE6-215ADB779804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1" name="Rectangle 1360">
              <a:extLst>
                <a:ext uri="{FF2B5EF4-FFF2-40B4-BE49-F238E27FC236}">
                  <a16:creationId xmlns:a16="http://schemas.microsoft.com/office/drawing/2014/main" id="{32370D25-A7EF-4E7B-BD6E-854297DB58DA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22A2AFCD-72A4-4C94-A03D-CD9840836C41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3" name="Rectangle 1362">
              <a:extLst>
                <a:ext uri="{FF2B5EF4-FFF2-40B4-BE49-F238E27FC236}">
                  <a16:creationId xmlns:a16="http://schemas.microsoft.com/office/drawing/2014/main" id="{09AE28C6-5519-4687-939E-74A0CF94EDBE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4" name="Rectangle 1363">
              <a:extLst>
                <a:ext uri="{FF2B5EF4-FFF2-40B4-BE49-F238E27FC236}">
                  <a16:creationId xmlns:a16="http://schemas.microsoft.com/office/drawing/2014/main" id="{CA9436E7-1C4A-43A7-A89D-603CF3A80F8D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5" name="Rectangle 1364">
              <a:extLst>
                <a:ext uri="{FF2B5EF4-FFF2-40B4-BE49-F238E27FC236}">
                  <a16:creationId xmlns:a16="http://schemas.microsoft.com/office/drawing/2014/main" id="{9D9C7975-0A28-49A4-8392-5D6AEADE0E2F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6" name="Rectangle 1365">
              <a:extLst>
                <a:ext uri="{FF2B5EF4-FFF2-40B4-BE49-F238E27FC236}">
                  <a16:creationId xmlns:a16="http://schemas.microsoft.com/office/drawing/2014/main" id="{F9E49923-88C9-433F-A120-7207DC131ADC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7" name="Rectangle 1366">
              <a:extLst>
                <a:ext uri="{FF2B5EF4-FFF2-40B4-BE49-F238E27FC236}">
                  <a16:creationId xmlns:a16="http://schemas.microsoft.com/office/drawing/2014/main" id="{DFA3E8DB-33A7-4E90-B10D-A56789245A7A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8" name="Rectangle 1367">
              <a:extLst>
                <a:ext uri="{FF2B5EF4-FFF2-40B4-BE49-F238E27FC236}">
                  <a16:creationId xmlns:a16="http://schemas.microsoft.com/office/drawing/2014/main" id="{1C46EC71-6DE8-4DBD-B543-0777AE370034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69" name="Rectangle 1368">
              <a:extLst>
                <a:ext uri="{FF2B5EF4-FFF2-40B4-BE49-F238E27FC236}">
                  <a16:creationId xmlns:a16="http://schemas.microsoft.com/office/drawing/2014/main" id="{C2A38AF6-03B7-4B73-A0EB-327B86A3E82D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0" name="Rectangle 1369">
              <a:extLst>
                <a:ext uri="{FF2B5EF4-FFF2-40B4-BE49-F238E27FC236}">
                  <a16:creationId xmlns:a16="http://schemas.microsoft.com/office/drawing/2014/main" id="{A7B1383F-810B-41B2-A3D6-78C98A18E78F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1" name="Rectangle 1370">
              <a:extLst>
                <a:ext uri="{FF2B5EF4-FFF2-40B4-BE49-F238E27FC236}">
                  <a16:creationId xmlns:a16="http://schemas.microsoft.com/office/drawing/2014/main" id="{A551F8EE-1512-4ED9-BA00-1537D237A66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2" name="Rectangle 1371">
              <a:extLst>
                <a:ext uri="{FF2B5EF4-FFF2-40B4-BE49-F238E27FC236}">
                  <a16:creationId xmlns:a16="http://schemas.microsoft.com/office/drawing/2014/main" id="{1E8B1860-98F7-4E04-AAE8-8ECEF0AAEBBB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373" name="Groupe 1372">
            <a:extLst>
              <a:ext uri="{FF2B5EF4-FFF2-40B4-BE49-F238E27FC236}">
                <a16:creationId xmlns:a16="http://schemas.microsoft.com/office/drawing/2014/main" id="{79DEE80B-3106-4538-94E7-6BBFF8F10447}"/>
              </a:ext>
            </a:extLst>
          </p:cNvPr>
          <p:cNvGrpSpPr/>
          <p:nvPr/>
        </p:nvGrpSpPr>
        <p:grpSpPr>
          <a:xfrm>
            <a:off x="4297219" y="1330707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C7E42026-B4DB-49EE-B215-30301FED9691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5" name="Rectangle 1374">
              <a:extLst>
                <a:ext uri="{FF2B5EF4-FFF2-40B4-BE49-F238E27FC236}">
                  <a16:creationId xmlns:a16="http://schemas.microsoft.com/office/drawing/2014/main" id="{8A357C65-96E9-4D88-A62B-426413A15DC8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3011FAF7-DC4A-4BDB-8712-40C3C3F64836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F90D1096-D92B-476B-8D1A-876480751FCA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8" name="Rectangle 1377">
              <a:extLst>
                <a:ext uri="{FF2B5EF4-FFF2-40B4-BE49-F238E27FC236}">
                  <a16:creationId xmlns:a16="http://schemas.microsoft.com/office/drawing/2014/main" id="{01AB1D6E-0E13-4B41-8ED2-3120049F628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79" name="Rectangle 1378">
              <a:extLst>
                <a:ext uri="{FF2B5EF4-FFF2-40B4-BE49-F238E27FC236}">
                  <a16:creationId xmlns:a16="http://schemas.microsoft.com/office/drawing/2014/main" id="{EF4C1DC6-3956-4433-BFA0-1B912ED4D9E6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0" name="Rectangle 1379">
              <a:extLst>
                <a:ext uri="{FF2B5EF4-FFF2-40B4-BE49-F238E27FC236}">
                  <a16:creationId xmlns:a16="http://schemas.microsoft.com/office/drawing/2014/main" id="{57AC9E93-5CCD-4AEA-9ED7-5B79542953A5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1" name="Rectangle 1380">
              <a:extLst>
                <a:ext uri="{FF2B5EF4-FFF2-40B4-BE49-F238E27FC236}">
                  <a16:creationId xmlns:a16="http://schemas.microsoft.com/office/drawing/2014/main" id="{631FBCCC-424B-4EB5-8156-B349446FDAE5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2" name="Rectangle 1381">
              <a:extLst>
                <a:ext uri="{FF2B5EF4-FFF2-40B4-BE49-F238E27FC236}">
                  <a16:creationId xmlns:a16="http://schemas.microsoft.com/office/drawing/2014/main" id="{88F4B8B2-0030-4715-AE75-D6C33FB8A218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3" name="Rectangle 1382">
              <a:extLst>
                <a:ext uri="{FF2B5EF4-FFF2-40B4-BE49-F238E27FC236}">
                  <a16:creationId xmlns:a16="http://schemas.microsoft.com/office/drawing/2014/main" id="{38ED3952-7FC4-4416-BCBD-1917A4A1B687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AB8A9BA7-2D4E-4268-8208-C90966ACC940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B62F2CD0-A70F-43F0-BCA3-13069858B8C6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6" name="Rectangle 1385">
              <a:extLst>
                <a:ext uri="{FF2B5EF4-FFF2-40B4-BE49-F238E27FC236}">
                  <a16:creationId xmlns:a16="http://schemas.microsoft.com/office/drawing/2014/main" id="{1B1F37DF-05D7-4DE9-AB21-F5EBCE5AD8E9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7" name="Rectangle 1386">
              <a:extLst>
                <a:ext uri="{FF2B5EF4-FFF2-40B4-BE49-F238E27FC236}">
                  <a16:creationId xmlns:a16="http://schemas.microsoft.com/office/drawing/2014/main" id="{AB69E91E-B034-42EA-8CA9-BE269BD9569C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8" name="Rectangle 1387">
              <a:extLst>
                <a:ext uri="{FF2B5EF4-FFF2-40B4-BE49-F238E27FC236}">
                  <a16:creationId xmlns:a16="http://schemas.microsoft.com/office/drawing/2014/main" id="{CDE16F59-4D28-4AE4-8ADC-63211BE3A035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89" name="Rectangle 1388">
              <a:extLst>
                <a:ext uri="{FF2B5EF4-FFF2-40B4-BE49-F238E27FC236}">
                  <a16:creationId xmlns:a16="http://schemas.microsoft.com/office/drawing/2014/main" id="{48E6B4A0-4C25-4F1B-9FA9-B18A2CE82BBC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0" name="Rectangle 1389">
              <a:extLst>
                <a:ext uri="{FF2B5EF4-FFF2-40B4-BE49-F238E27FC236}">
                  <a16:creationId xmlns:a16="http://schemas.microsoft.com/office/drawing/2014/main" id="{FF7B104B-7CCB-46F1-9C22-47696A54EA92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1" name="Rectangle 1390">
              <a:extLst>
                <a:ext uri="{FF2B5EF4-FFF2-40B4-BE49-F238E27FC236}">
                  <a16:creationId xmlns:a16="http://schemas.microsoft.com/office/drawing/2014/main" id="{866830F3-316C-4DF2-860C-C163B4F8324A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2" name="Rectangle 1391">
              <a:extLst>
                <a:ext uri="{FF2B5EF4-FFF2-40B4-BE49-F238E27FC236}">
                  <a16:creationId xmlns:a16="http://schemas.microsoft.com/office/drawing/2014/main" id="{8D34E7D6-FBBE-4567-BDE4-886BFC041BB9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3" name="Rectangle 1392">
              <a:extLst>
                <a:ext uri="{FF2B5EF4-FFF2-40B4-BE49-F238E27FC236}">
                  <a16:creationId xmlns:a16="http://schemas.microsoft.com/office/drawing/2014/main" id="{99A59F58-34AC-4FBD-80F4-DD9FD3F755B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4" name="Rectangle 1393">
              <a:extLst>
                <a:ext uri="{FF2B5EF4-FFF2-40B4-BE49-F238E27FC236}">
                  <a16:creationId xmlns:a16="http://schemas.microsoft.com/office/drawing/2014/main" id="{3CCED904-6C3E-4A51-8D7C-EB34CC17476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5" name="Rectangle 1394">
              <a:extLst>
                <a:ext uri="{FF2B5EF4-FFF2-40B4-BE49-F238E27FC236}">
                  <a16:creationId xmlns:a16="http://schemas.microsoft.com/office/drawing/2014/main" id="{A93E9794-44CD-4ECB-9296-86279A6CD215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6" name="Rectangle 1395">
              <a:extLst>
                <a:ext uri="{FF2B5EF4-FFF2-40B4-BE49-F238E27FC236}">
                  <a16:creationId xmlns:a16="http://schemas.microsoft.com/office/drawing/2014/main" id="{3BDCD46E-8372-4B4F-966C-6A05981AC9CD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397" name="Rectangle 1396">
              <a:extLst>
                <a:ext uri="{FF2B5EF4-FFF2-40B4-BE49-F238E27FC236}">
                  <a16:creationId xmlns:a16="http://schemas.microsoft.com/office/drawing/2014/main" id="{9B32CAD0-AAD3-4396-938E-FCEA82628A42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398" name="Groupe 1397">
            <a:extLst>
              <a:ext uri="{FF2B5EF4-FFF2-40B4-BE49-F238E27FC236}">
                <a16:creationId xmlns:a16="http://schemas.microsoft.com/office/drawing/2014/main" id="{AD5F9541-87A2-49E9-A5C8-38C199CA6D11}"/>
              </a:ext>
            </a:extLst>
          </p:cNvPr>
          <p:cNvGrpSpPr/>
          <p:nvPr/>
        </p:nvGrpSpPr>
        <p:grpSpPr>
          <a:xfrm>
            <a:off x="4297711" y="742330"/>
            <a:ext cx="304776" cy="449522"/>
            <a:chOff x="4872584" y="2549156"/>
            <a:chExt cx="381054" cy="562027"/>
          </a:xfrm>
          <a:solidFill>
            <a:srgbClr val="00FF00"/>
          </a:solidFill>
        </p:grpSpPr>
        <p:sp>
          <p:nvSpPr>
            <p:cNvPr id="1399" name="Rectangle 1398">
              <a:extLst>
                <a:ext uri="{FF2B5EF4-FFF2-40B4-BE49-F238E27FC236}">
                  <a16:creationId xmlns:a16="http://schemas.microsoft.com/office/drawing/2014/main" id="{D373E42F-F60B-4B42-9EE7-1074A241F5C8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0" name="Rectangle 1399">
              <a:extLst>
                <a:ext uri="{FF2B5EF4-FFF2-40B4-BE49-F238E27FC236}">
                  <a16:creationId xmlns:a16="http://schemas.microsoft.com/office/drawing/2014/main" id="{FE2E3D7F-47C7-4C60-BF8B-224C1134932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1" name="Rectangle 1400">
              <a:extLst>
                <a:ext uri="{FF2B5EF4-FFF2-40B4-BE49-F238E27FC236}">
                  <a16:creationId xmlns:a16="http://schemas.microsoft.com/office/drawing/2014/main" id="{2AFA8390-F60A-4504-BC85-63CA1002BE42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2" name="Rectangle 1401">
              <a:extLst>
                <a:ext uri="{FF2B5EF4-FFF2-40B4-BE49-F238E27FC236}">
                  <a16:creationId xmlns:a16="http://schemas.microsoft.com/office/drawing/2014/main" id="{C54E2DA6-A25C-47D9-BA1F-3D94F42682A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3" name="Rectangle 1402">
              <a:extLst>
                <a:ext uri="{FF2B5EF4-FFF2-40B4-BE49-F238E27FC236}">
                  <a16:creationId xmlns:a16="http://schemas.microsoft.com/office/drawing/2014/main" id="{86CF843D-631F-4998-939B-BCB15D151FFB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4" name="Rectangle 1403">
              <a:extLst>
                <a:ext uri="{FF2B5EF4-FFF2-40B4-BE49-F238E27FC236}">
                  <a16:creationId xmlns:a16="http://schemas.microsoft.com/office/drawing/2014/main" id="{ED914946-2CDF-4955-8A17-E427E7CFFFEB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5" name="Rectangle 1404">
              <a:extLst>
                <a:ext uri="{FF2B5EF4-FFF2-40B4-BE49-F238E27FC236}">
                  <a16:creationId xmlns:a16="http://schemas.microsoft.com/office/drawing/2014/main" id="{CEACB9DF-8752-4800-B9B0-B240DD6B52F8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6" name="Rectangle 1405">
              <a:extLst>
                <a:ext uri="{FF2B5EF4-FFF2-40B4-BE49-F238E27FC236}">
                  <a16:creationId xmlns:a16="http://schemas.microsoft.com/office/drawing/2014/main" id="{8DA5FF59-BDE4-481D-A85E-6311CF715505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7" name="Rectangle 1406">
              <a:extLst>
                <a:ext uri="{FF2B5EF4-FFF2-40B4-BE49-F238E27FC236}">
                  <a16:creationId xmlns:a16="http://schemas.microsoft.com/office/drawing/2014/main" id="{2EA54621-9A1D-4998-BC58-5587180B8CDE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8" name="Rectangle 1407">
              <a:extLst>
                <a:ext uri="{FF2B5EF4-FFF2-40B4-BE49-F238E27FC236}">
                  <a16:creationId xmlns:a16="http://schemas.microsoft.com/office/drawing/2014/main" id="{AE425B8F-1A94-4732-8D5A-392FA61F967F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09" name="Rectangle 1408">
              <a:extLst>
                <a:ext uri="{FF2B5EF4-FFF2-40B4-BE49-F238E27FC236}">
                  <a16:creationId xmlns:a16="http://schemas.microsoft.com/office/drawing/2014/main" id="{86025972-E04A-4EC9-8110-6EE8E93C1B80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0" name="Rectangle 1409">
              <a:extLst>
                <a:ext uri="{FF2B5EF4-FFF2-40B4-BE49-F238E27FC236}">
                  <a16:creationId xmlns:a16="http://schemas.microsoft.com/office/drawing/2014/main" id="{E50C9F9B-5211-4472-85C7-170FADF225C3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1" name="Rectangle 1410">
              <a:extLst>
                <a:ext uri="{FF2B5EF4-FFF2-40B4-BE49-F238E27FC236}">
                  <a16:creationId xmlns:a16="http://schemas.microsoft.com/office/drawing/2014/main" id="{403914C2-BA20-4A9B-8BD5-11E487204362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2" name="Rectangle 1411">
              <a:extLst>
                <a:ext uri="{FF2B5EF4-FFF2-40B4-BE49-F238E27FC236}">
                  <a16:creationId xmlns:a16="http://schemas.microsoft.com/office/drawing/2014/main" id="{4A666A6E-D394-4B8E-AE36-1FE204BA1CE2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3" name="Rectangle 1412">
              <a:extLst>
                <a:ext uri="{FF2B5EF4-FFF2-40B4-BE49-F238E27FC236}">
                  <a16:creationId xmlns:a16="http://schemas.microsoft.com/office/drawing/2014/main" id="{09EC97DE-D86A-4F18-BDBE-0301E2C3F497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4" name="Rectangle 1413">
              <a:extLst>
                <a:ext uri="{FF2B5EF4-FFF2-40B4-BE49-F238E27FC236}">
                  <a16:creationId xmlns:a16="http://schemas.microsoft.com/office/drawing/2014/main" id="{D8C413DF-D454-4DE8-B30C-2A88D91FA525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5" name="Rectangle 1414">
              <a:extLst>
                <a:ext uri="{FF2B5EF4-FFF2-40B4-BE49-F238E27FC236}">
                  <a16:creationId xmlns:a16="http://schemas.microsoft.com/office/drawing/2014/main" id="{83C34A51-6FF6-44BE-B811-C945004AE0EE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6" name="Rectangle 1415">
              <a:extLst>
                <a:ext uri="{FF2B5EF4-FFF2-40B4-BE49-F238E27FC236}">
                  <a16:creationId xmlns:a16="http://schemas.microsoft.com/office/drawing/2014/main" id="{2809F03E-611F-417C-BAA5-BBD315488F74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7" name="Rectangle 1416">
              <a:extLst>
                <a:ext uri="{FF2B5EF4-FFF2-40B4-BE49-F238E27FC236}">
                  <a16:creationId xmlns:a16="http://schemas.microsoft.com/office/drawing/2014/main" id="{A4DF143F-1308-43CF-BBF1-B964FDC2A2E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8" name="Rectangle 1417">
              <a:extLst>
                <a:ext uri="{FF2B5EF4-FFF2-40B4-BE49-F238E27FC236}">
                  <a16:creationId xmlns:a16="http://schemas.microsoft.com/office/drawing/2014/main" id="{DA0C8518-EEFB-4256-9359-BF7159BED3D9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19" name="Rectangle 1418">
              <a:extLst>
                <a:ext uri="{FF2B5EF4-FFF2-40B4-BE49-F238E27FC236}">
                  <a16:creationId xmlns:a16="http://schemas.microsoft.com/office/drawing/2014/main" id="{8CDC3B56-C4E0-48C2-B347-B773A6A83B69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0" name="Rectangle 1419">
              <a:extLst>
                <a:ext uri="{FF2B5EF4-FFF2-40B4-BE49-F238E27FC236}">
                  <a16:creationId xmlns:a16="http://schemas.microsoft.com/office/drawing/2014/main" id="{689D3055-7BD7-4654-A163-53DCA94989FD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1" name="Rectangle 1420">
              <a:extLst>
                <a:ext uri="{FF2B5EF4-FFF2-40B4-BE49-F238E27FC236}">
                  <a16:creationId xmlns:a16="http://schemas.microsoft.com/office/drawing/2014/main" id="{CD182A72-0D64-4F88-8149-F7CE8666CEF6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2" name="Rectangle 1421">
              <a:extLst>
                <a:ext uri="{FF2B5EF4-FFF2-40B4-BE49-F238E27FC236}">
                  <a16:creationId xmlns:a16="http://schemas.microsoft.com/office/drawing/2014/main" id="{5110513B-FE65-489C-9677-ABFD315DE8C3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423" name="Groupe 1422">
            <a:extLst>
              <a:ext uri="{FF2B5EF4-FFF2-40B4-BE49-F238E27FC236}">
                <a16:creationId xmlns:a16="http://schemas.microsoft.com/office/drawing/2014/main" id="{DDAAA76B-A634-4091-BA28-86966A6D34B3}"/>
              </a:ext>
            </a:extLst>
          </p:cNvPr>
          <p:cNvGrpSpPr/>
          <p:nvPr/>
        </p:nvGrpSpPr>
        <p:grpSpPr>
          <a:xfrm>
            <a:off x="3897156" y="1919098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424" name="Rectangle 1423">
              <a:extLst>
                <a:ext uri="{FF2B5EF4-FFF2-40B4-BE49-F238E27FC236}">
                  <a16:creationId xmlns:a16="http://schemas.microsoft.com/office/drawing/2014/main" id="{E1A3F042-4A3B-4694-B799-0C7199127DC1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5" name="Rectangle 1424">
              <a:extLst>
                <a:ext uri="{FF2B5EF4-FFF2-40B4-BE49-F238E27FC236}">
                  <a16:creationId xmlns:a16="http://schemas.microsoft.com/office/drawing/2014/main" id="{E2FC4DA0-CAF8-4D11-A134-2BB5D93F637E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6" name="Rectangle 1425">
              <a:extLst>
                <a:ext uri="{FF2B5EF4-FFF2-40B4-BE49-F238E27FC236}">
                  <a16:creationId xmlns:a16="http://schemas.microsoft.com/office/drawing/2014/main" id="{5CBAA6DE-A6C1-4922-B70D-5B2FEC97C1E1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7" name="Rectangle 1426">
              <a:extLst>
                <a:ext uri="{FF2B5EF4-FFF2-40B4-BE49-F238E27FC236}">
                  <a16:creationId xmlns:a16="http://schemas.microsoft.com/office/drawing/2014/main" id="{F7A43BA6-A7AA-41E2-B1F4-DCDF79553DE4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8" name="Rectangle 1427">
              <a:extLst>
                <a:ext uri="{FF2B5EF4-FFF2-40B4-BE49-F238E27FC236}">
                  <a16:creationId xmlns:a16="http://schemas.microsoft.com/office/drawing/2014/main" id="{D1E36D4D-6C47-4EA1-84F5-773604392EB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29" name="Rectangle 1428">
              <a:extLst>
                <a:ext uri="{FF2B5EF4-FFF2-40B4-BE49-F238E27FC236}">
                  <a16:creationId xmlns:a16="http://schemas.microsoft.com/office/drawing/2014/main" id="{9B09D9CB-2895-429C-9FBC-ABC7FDC20A55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0" name="Rectangle 1429">
              <a:extLst>
                <a:ext uri="{FF2B5EF4-FFF2-40B4-BE49-F238E27FC236}">
                  <a16:creationId xmlns:a16="http://schemas.microsoft.com/office/drawing/2014/main" id="{07C6779A-D605-400E-B3D1-9042F5C64BB9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1" name="Rectangle 1430">
              <a:extLst>
                <a:ext uri="{FF2B5EF4-FFF2-40B4-BE49-F238E27FC236}">
                  <a16:creationId xmlns:a16="http://schemas.microsoft.com/office/drawing/2014/main" id="{BF6B2FF7-3673-4AD8-A812-B1BE0E551180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2" name="Rectangle 1431">
              <a:extLst>
                <a:ext uri="{FF2B5EF4-FFF2-40B4-BE49-F238E27FC236}">
                  <a16:creationId xmlns:a16="http://schemas.microsoft.com/office/drawing/2014/main" id="{3AA076BA-8848-41AE-9A92-3F6AB7D0BE74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3" name="Rectangle 1432">
              <a:extLst>
                <a:ext uri="{FF2B5EF4-FFF2-40B4-BE49-F238E27FC236}">
                  <a16:creationId xmlns:a16="http://schemas.microsoft.com/office/drawing/2014/main" id="{61945E6A-A659-403A-9382-7A7D3C52A089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4" name="Rectangle 1433">
              <a:extLst>
                <a:ext uri="{FF2B5EF4-FFF2-40B4-BE49-F238E27FC236}">
                  <a16:creationId xmlns:a16="http://schemas.microsoft.com/office/drawing/2014/main" id="{470DD956-BB77-45D4-9AE6-67BB21CB86D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5" name="Rectangle 1434">
              <a:extLst>
                <a:ext uri="{FF2B5EF4-FFF2-40B4-BE49-F238E27FC236}">
                  <a16:creationId xmlns:a16="http://schemas.microsoft.com/office/drawing/2014/main" id="{C2624A51-8AFA-4313-BA63-1FFDB94C86D8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6" name="Rectangle 1435">
              <a:extLst>
                <a:ext uri="{FF2B5EF4-FFF2-40B4-BE49-F238E27FC236}">
                  <a16:creationId xmlns:a16="http://schemas.microsoft.com/office/drawing/2014/main" id="{182DEFF5-2AF3-4FED-98E0-3A5FFAA30BB2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7" name="Rectangle 1436">
              <a:extLst>
                <a:ext uri="{FF2B5EF4-FFF2-40B4-BE49-F238E27FC236}">
                  <a16:creationId xmlns:a16="http://schemas.microsoft.com/office/drawing/2014/main" id="{AF1A1898-0374-4F20-99DA-6C6DB9968EFB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8" name="Rectangle 1437">
              <a:extLst>
                <a:ext uri="{FF2B5EF4-FFF2-40B4-BE49-F238E27FC236}">
                  <a16:creationId xmlns:a16="http://schemas.microsoft.com/office/drawing/2014/main" id="{F66426D3-7211-4CB9-B3E5-56212394CE2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39" name="Rectangle 1438">
              <a:extLst>
                <a:ext uri="{FF2B5EF4-FFF2-40B4-BE49-F238E27FC236}">
                  <a16:creationId xmlns:a16="http://schemas.microsoft.com/office/drawing/2014/main" id="{6FB47319-1893-468B-8051-F7F50A8B5560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0" name="Rectangle 1439">
              <a:extLst>
                <a:ext uri="{FF2B5EF4-FFF2-40B4-BE49-F238E27FC236}">
                  <a16:creationId xmlns:a16="http://schemas.microsoft.com/office/drawing/2014/main" id="{8A560377-DCCE-40BC-82AF-A4ECC9374606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1" name="Rectangle 1440">
              <a:extLst>
                <a:ext uri="{FF2B5EF4-FFF2-40B4-BE49-F238E27FC236}">
                  <a16:creationId xmlns:a16="http://schemas.microsoft.com/office/drawing/2014/main" id="{EE8BD43C-BF65-4DB4-B6B7-BE86BE1C6A3D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2" name="Rectangle 1441">
              <a:extLst>
                <a:ext uri="{FF2B5EF4-FFF2-40B4-BE49-F238E27FC236}">
                  <a16:creationId xmlns:a16="http://schemas.microsoft.com/office/drawing/2014/main" id="{EBD44D5B-1DED-4E6B-A023-6372AD95C6D7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3" name="Rectangle 1442">
              <a:extLst>
                <a:ext uri="{FF2B5EF4-FFF2-40B4-BE49-F238E27FC236}">
                  <a16:creationId xmlns:a16="http://schemas.microsoft.com/office/drawing/2014/main" id="{DA90EAA8-4213-4ABC-A3E3-F89C2CB4452A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4" name="Rectangle 1443">
              <a:extLst>
                <a:ext uri="{FF2B5EF4-FFF2-40B4-BE49-F238E27FC236}">
                  <a16:creationId xmlns:a16="http://schemas.microsoft.com/office/drawing/2014/main" id="{85E23D51-7144-4B25-A428-F322C05DE2D1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5" name="Rectangle 1444">
              <a:extLst>
                <a:ext uri="{FF2B5EF4-FFF2-40B4-BE49-F238E27FC236}">
                  <a16:creationId xmlns:a16="http://schemas.microsoft.com/office/drawing/2014/main" id="{A4F0E56C-B892-4EF9-B108-044DCC80E00E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6" name="Rectangle 1445">
              <a:extLst>
                <a:ext uri="{FF2B5EF4-FFF2-40B4-BE49-F238E27FC236}">
                  <a16:creationId xmlns:a16="http://schemas.microsoft.com/office/drawing/2014/main" id="{00FF8DD6-6326-414A-AC41-1E6192E67884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47" name="Rectangle 1446">
              <a:extLst>
                <a:ext uri="{FF2B5EF4-FFF2-40B4-BE49-F238E27FC236}">
                  <a16:creationId xmlns:a16="http://schemas.microsoft.com/office/drawing/2014/main" id="{9C2E650B-28D8-40DD-9127-223F87072BBB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448" name="Groupe 1447">
            <a:extLst>
              <a:ext uri="{FF2B5EF4-FFF2-40B4-BE49-F238E27FC236}">
                <a16:creationId xmlns:a16="http://schemas.microsoft.com/office/drawing/2014/main" id="{F841BA4F-D6DB-4E22-B62C-6A3E84741660}"/>
              </a:ext>
            </a:extLst>
          </p:cNvPr>
          <p:cNvGrpSpPr/>
          <p:nvPr/>
        </p:nvGrpSpPr>
        <p:grpSpPr>
          <a:xfrm>
            <a:off x="3896840" y="1330497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449" name="Rectangle 1448">
              <a:extLst>
                <a:ext uri="{FF2B5EF4-FFF2-40B4-BE49-F238E27FC236}">
                  <a16:creationId xmlns:a16="http://schemas.microsoft.com/office/drawing/2014/main" id="{243B14E6-1FB9-4468-ADB3-D5FA79E70F92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0" name="Rectangle 1449">
              <a:extLst>
                <a:ext uri="{FF2B5EF4-FFF2-40B4-BE49-F238E27FC236}">
                  <a16:creationId xmlns:a16="http://schemas.microsoft.com/office/drawing/2014/main" id="{1A1E7160-08FB-4979-B2B2-6DD03FCC9F35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1" name="Rectangle 1450">
              <a:extLst>
                <a:ext uri="{FF2B5EF4-FFF2-40B4-BE49-F238E27FC236}">
                  <a16:creationId xmlns:a16="http://schemas.microsoft.com/office/drawing/2014/main" id="{FB6631D3-ED47-4B2B-9DA9-D71BE6EB4B5E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2" name="Rectangle 1451">
              <a:extLst>
                <a:ext uri="{FF2B5EF4-FFF2-40B4-BE49-F238E27FC236}">
                  <a16:creationId xmlns:a16="http://schemas.microsoft.com/office/drawing/2014/main" id="{ECD1CA8F-A748-427E-83DB-099AF966FB57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3" name="Rectangle 1452">
              <a:extLst>
                <a:ext uri="{FF2B5EF4-FFF2-40B4-BE49-F238E27FC236}">
                  <a16:creationId xmlns:a16="http://schemas.microsoft.com/office/drawing/2014/main" id="{FF63BA46-5622-4BDD-80CA-C20A12E954C7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4" name="Rectangle 1453">
              <a:extLst>
                <a:ext uri="{FF2B5EF4-FFF2-40B4-BE49-F238E27FC236}">
                  <a16:creationId xmlns:a16="http://schemas.microsoft.com/office/drawing/2014/main" id="{10B81F7A-F582-420A-9665-CC81B66C1C40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5" name="Rectangle 1454">
              <a:extLst>
                <a:ext uri="{FF2B5EF4-FFF2-40B4-BE49-F238E27FC236}">
                  <a16:creationId xmlns:a16="http://schemas.microsoft.com/office/drawing/2014/main" id="{7FBB0795-B826-4CE3-B80F-6561460CDF42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6" name="Rectangle 1455">
              <a:extLst>
                <a:ext uri="{FF2B5EF4-FFF2-40B4-BE49-F238E27FC236}">
                  <a16:creationId xmlns:a16="http://schemas.microsoft.com/office/drawing/2014/main" id="{36B30709-72B7-4343-8545-248AAC819D47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7" name="Rectangle 1456">
              <a:extLst>
                <a:ext uri="{FF2B5EF4-FFF2-40B4-BE49-F238E27FC236}">
                  <a16:creationId xmlns:a16="http://schemas.microsoft.com/office/drawing/2014/main" id="{2F597E59-D960-457A-A4CD-814D08713575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8" name="Rectangle 1457">
              <a:extLst>
                <a:ext uri="{FF2B5EF4-FFF2-40B4-BE49-F238E27FC236}">
                  <a16:creationId xmlns:a16="http://schemas.microsoft.com/office/drawing/2014/main" id="{87FFFC68-9940-4B93-A687-9D5434FD0B5C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59" name="Rectangle 1458">
              <a:extLst>
                <a:ext uri="{FF2B5EF4-FFF2-40B4-BE49-F238E27FC236}">
                  <a16:creationId xmlns:a16="http://schemas.microsoft.com/office/drawing/2014/main" id="{4FAAF3AE-22A4-4B32-BBE1-C80B15CE90E1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0" name="Rectangle 1459">
              <a:extLst>
                <a:ext uri="{FF2B5EF4-FFF2-40B4-BE49-F238E27FC236}">
                  <a16:creationId xmlns:a16="http://schemas.microsoft.com/office/drawing/2014/main" id="{AD848590-A9E4-458F-BCBF-46EF662781B1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1" name="Rectangle 1460">
              <a:extLst>
                <a:ext uri="{FF2B5EF4-FFF2-40B4-BE49-F238E27FC236}">
                  <a16:creationId xmlns:a16="http://schemas.microsoft.com/office/drawing/2014/main" id="{662370FA-321B-4806-A2BC-D72C58F0DFCD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2" name="Rectangle 1461">
              <a:extLst>
                <a:ext uri="{FF2B5EF4-FFF2-40B4-BE49-F238E27FC236}">
                  <a16:creationId xmlns:a16="http://schemas.microsoft.com/office/drawing/2014/main" id="{3B697875-8C16-4CB5-8627-F0594FCE7CFF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3" name="Rectangle 1462">
              <a:extLst>
                <a:ext uri="{FF2B5EF4-FFF2-40B4-BE49-F238E27FC236}">
                  <a16:creationId xmlns:a16="http://schemas.microsoft.com/office/drawing/2014/main" id="{CECC9023-D12D-40D5-95F3-7C21A93F824D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4" name="Rectangle 1463">
              <a:extLst>
                <a:ext uri="{FF2B5EF4-FFF2-40B4-BE49-F238E27FC236}">
                  <a16:creationId xmlns:a16="http://schemas.microsoft.com/office/drawing/2014/main" id="{0D95E298-9F92-4155-BB93-A79953C21A43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5" name="Rectangle 1464">
              <a:extLst>
                <a:ext uri="{FF2B5EF4-FFF2-40B4-BE49-F238E27FC236}">
                  <a16:creationId xmlns:a16="http://schemas.microsoft.com/office/drawing/2014/main" id="{95C4060B-0284-4742-B9B3-6CD49866DC81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6" name="Rectangle 1465">
              <a:extLst>
                <a:ext uri="{FF2B5EF4-FFF2-40B4-BE49-F238E27FC236}">
                  <a16:creationId xmlns:a16="http://schemas.microsoft.com/office/drawing/2014/main" id="{EB15A773-8BCB-4B8D-A8AF-B9572052F076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7" name="Rectangle 1466">
              <a:extLst>
                <a:ext uri="{FF2B5EF4-FFF2-40B4-BE49-F238E27FC236}">
                  <a16:creationId xmlns:a16="http://schemas.microsoft.com/office/drawing/2014/main" id="{1D138820-5AE2-423E-896B-4A9BF21A475C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8" name="Rectangle 1467">
              <a:extLst>
                <a:ext uri="{FF2B5EF4-FFF2-40B4-BE49-F238E27FC236}">
                  <a16:creationId xmlns:a16="http://schemas.microsoft.com/office/drawing/2014/main" id="{84AA6312-B2F8-4CF0-8A0F-A5B84B7B8A73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69" name="Rectangle 1468">
              <a:extLst>
                <a:ext uri="{FF2B5EF4-FFF2-40B4-BE49-F238E27FC236}">
                  <a16:creationId xmlns:a16="http://schemas.microsoft.com/office/drawing/2014/main" id="{F6A3E51C-8EA7-4F32-8E5F-FD1EE19223ED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0" name="Rectangle 1469">
              <a:extLst>
                <a:ext uri="{FF2B5EF4-FFF2-40B4-BE49-F238E27FC236}">
                  <a16:creationId xmlns:a16="http://schemas.microsoft.com/office/drawing/2014/main" id="{E104C353-3AF6-4D90-86A0-3212B43AA4B2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1" name="Rectangle 1470">
              <a:extLst>
                <a:ext uri="{FF2B5EF4-FFF2-40B4-BE49-F238E27FC236}">
                  <a16:creationId xmlns:a16="http://schemas.microsoft.com/office/drawing/2014/main" id="{9FC89593-2C9A-4A42-B3E8-B890484BE30B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2" name="Rectangle 1471">
              <a:extLst>
                <a:ext uri="{FF2B5EF4-FFF2-40B4-BE49-F238E27FC236}">
                  <a16:creationId xmlns:a16="http://schemas.microsoft.com/office/drawing/2014/main" id="{C5B74CFF-64E4-4FE1-99C6-6DBF2C5C5E43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473" name="Groupe 1472">
            <a:extLst>
              <a:ext uri="{FF2B5EF4-FFF2-40B4-BE49-F238E27FC236}">
                <a16:creationId xmlns:a16="http://schemas.microsoft.com/office/drawing/2014/main" id="{145627B4-0FE3-4839-B0FB-C11E2F2D7134}"/>
              </a:ext>
            </a:extLst>
          </p:cNvPr>
          <p:cNvGrpSpPr/>
          <p:nvPr/>
        </p:nvGrpSpPr>
        <p:grpSpPr>
          <a:xfrm>
            <a:off x="3896340" y="744205"/>
            <a:ext cx="304776" cy="449522"/>
            <a:chOff x="4872584" y="2549156"/>
            <a:chExt cx="381054" cy="562027"/>
          </a:xfrm>
          <a:solidFill>
            <a:srgbClr val="996633"/>
          </a:solidFill>
        </p:grpSpPr>
        <p:sp>
          <p:nvSpPr>
            <p:cNvPr id="1474" name="Rectangle 1473">
              <a:extLst>
                <a:ext uri="{FF2B5EF4-FFF2-40B4-BE49-F238E27FC236}">
                  <a16:creationId xmlns:a16="http://schemas.microsoft.com/office/drawing/2014/main" id="{0228A71B-2E67-4FB5-97C6-FE7B4FC09347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5" name="Rectangle 1474">
              <a:extLst>
                <a:ext uri="{FF2B5EF4-FFF2-40B4-BE49-F238E27FC236}">
                  <a16:creationId xmlns:a16="http://schemas.microsoft.com/office/drawing/2014/main" id="{040875DE-A893-447C-8D54-53E39808CD9F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6" name="Rectangle 1475">
              <a:extLst>
                <a:ext uri="{FF2B5EF4-FFF2-40B4-BE49-F238E27FC236}">
                  <a16:creationId xmlns:a16="http://schemas.microsoft.com/office/drawing/2014/main" id="{1F09B6AC-1663-426A-9F42-CED77E34DABC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7" name="Rectangle 1476">
              <a:extLst>
                <a:ext uri="{FF2B5EF4-FFF2-40B4-BE49-F238E27FC236}">
                  <a16:creationId xmlns:a16="http://schemas.microsoft.com/office/drawing/2014/main" id="{10C7208C-3B0A-41B0-8F6A-9A67FEB0AB71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8" name="Rectangle 1477">
              <a:extLst>
                <a:ext uri="{FF2B5EF4-FFF2-40B4-BE49-F238E27FC236}">
                  <a16:creationId xmlns:a16="http://schemas.microsoft.com/office/drawing/2014/main" id="{C00E7F81-BDFC-4457-9DAF-4B2FBE0E863F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79" name="Rectangle 1478">
              <a:extLst>
                <a:ext uri="{FF2B5EF4-FFF2-40B4-BE49-F238E27FC236}">
                  <a16:creationId xmlns:a16="http://schemas.microsoft.com/office/drawing/2014/main" id="{3342B943-FA0B-44E7-8D87-00FE1BBB575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0" name="Rectangle 1479">
              <a:extLst>
                <a:ext uri="{FF2B5EF4-FFF2-40B4-BE49-F238E27FC236}">
                  <a16:creationId xmlns:a16="http://schemas.microsoft.com/office/drawing/2014/main" id="{60EE67DE-D8CD-4EA0-B820-BA46533D0A54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1" name="Rectangle 1480">
              <a:extLst>
                <a:ext uri="{FF2B5EF4-FFF2-40B4-BE49-F238E27FC236}">
                  <a16:creationId xmlns:a16="http://schemas.microsoft.com/office/drawing/2014/main" id="{152508E9-CEF9-4917-B68D-54400E498EFB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2" name="Rectangle 1481">
              <a:extLst>
                <a:ext uri="{FF2B5EF4-FFF2-40B4-BE49-F238E27FC236}">
                  <a16:creationId xmlns:a16="http://schemas.microsoft.com/office/drawing/2014/main" id="{4DC50733-207F-4A13-95A3-834110043FAB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3" name="Rectangle 1482">
              <a:extLst>
                <a:ext uri="{FF2B5EF4-FFF2-40B4-BE49-F238E27FC236}">
                  <a16:creationId xmlns:a16="http://schemas.microsoft.com/office/drawing/2014/main" id="{07DE5E40-E258-4D49-876E-94940E331528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4" name="Rectangle 1483">
              <a:extLst>
                <a:ext uri="{FF2B5EF4-FFF2-40B4-BE49-F238E27FC236}">
                  <a16:creationId xmlns:a16="http://schemas.microsoft.com/office/drawing/2014/main" id="{069930D3-24AC-40CC-8927-476C075D2299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5" name="Rectangle 1484">
              <a:extLst>
                <a:ext uri="{FF2B5EF4-FFF2-40B4-BE49-F238E27FC236}">
                  <a16:creationId xmlns:a16="http://schemas.microsoft.com/office/drawing/2014/main" id="{4B951F1E-4FA9-444B-AF10-BF48609F89A1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6" name="Rectangle 1485">
              <a:extLst>
                <a:ext uri="{FF2B5EF4-FFF2-40B4-BE49-F238E27FC236}">
                  <a16:creationId xmlns:a16="http://schemas.microsoft.com/office/drawing/2014/main" id="{D6C49505-E8FB-4FF9-80B3-F5378B17FDA4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7" name="Rectangle 1486">
              <a:extLst>
                <a:ext uri="{FF2B5EF4-FFF2-40B4-BE49-F238E27FC236}">
                  <a16:creationId xmlns:a16="http://schemas.microsoft.com/office/drawing/2014/main" id="{264207A3-E65A-45C2-8A6D-6213FE85B63E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8" name="Rectangle 1487">
              <a:extLst>
                <a:ext uri="{FF2B5EF4-FFF2-40B4-BE49-F238E27FC236}">
                  <a16:creationId xmlns:a16="http://schemas.microsoft.com/office/drawing/2014/main" id="{19D9365E-91B5-4200-94E4-40F9E9E2E1DF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89" name="Rectangle 1488">
              <a:extLst>
                <a:ext uri="{FF2B5EF4-FFF2-40B4-BE49-F238E27FC236}">
                  <a16:creationId xmlns:a16="http://schemas.microsoft.com/office/drawing/2014/main" id="{92527943-3EF9-48E0-8AFA-F66224E23C8C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0" name="Rectangle 1489">
              <a:extLst>
                <a:ext uri="{FF2B5EF4-FFF2-40B4-BE49-F238E27FC236}">
                  <a16:creationId xmlns:a16="http://schemas.microsoft.com/office/drawing/2014/main" id="{0976CCC1-357A-4F22-A82D-693FF53E159D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1" name="Rectangle 1490">
              <a:extLst>
                <a:ext uri="{FF2B5EF4-FFF2-40B4-BE49-F238E27FC236}">
                  <a16:creationId xmlns:a16="http://schemas.microsoft.com/office/drawing/2014/main" id="{B796E324-C7E7-4B12-8E9B-50A9BEE1802A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2" name="Rectangle 1491">
              <a:extLst>
                <a:ext uri="{FF2B5EF4-FFF2-40B4-BE49-F238E27FC236}">
                  <a16:creationId xmlns:a16="http://schemas.microsoft.com/office/drawing/2014/main" id="{48EDEC61-B352-465D-9974-82C36B61D02D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3" name="Rectangle 1492">
              <a:extLst>
                <a:ext uri="{FF2B5EF4-FFF2-40B4-BE49-F238E27FC236}">
                  <a16:creationId xmlns:a16="http://schemas.microsoft.com/office/drawing/2014/main" id="{CE56FF53-23EE-4E2C-9FF2-D40472F14B9A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4" name="Rectangle 1493">
              <a:extLst>
                <a:ext uri="{FF2B5EF4-FFF2-40B4-BE49-F238E27FC236}">
                  <a16:creationId xmlns:a16="http://schemas.microsoft.com/office/drawing/2014/main" id="{DB86CAE6-7F20-413F-A6C3-A1533675DDC6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5" name="Rectangle 1494">
              <a:extLst>
                <a:ext uri="{FF2B5EF4-FFF2-40B4-BE49-F238E27FC236}">
                  <a16:creationId xmlns:a16="http://schemas.microsoft.com/office/drawing/2014/main" id="{0A53B5B8-6606-434E-BD7E-727151B36712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6" name="Rectangle 1495">
              <a:extLst>
                <a:ext uri="{FF2B5EF4-FFF2-40B4-BE49-F238E27FC236}">
                  <a16:creationId xmlns:a16="http://schemas.microsoft.com/office/drawing/2014/main" id="{5DE984E9-2A45-4259-AE91-574A949B0EAE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497" name="Rectangle 1496">
              <a:extLst>
                <a:ext uri="{FF2B5EF4-FFF2-40B4-BE49-F238E27FC236}">
                  <a16:creationId xmlns:a16="http://schemas.microsoft.com/office/drawing/2014/main" id="{53C51ADA-C45E-4E44-AA82-D9ED6B581698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498" name="Groupe 1497">
            <a:extLst>
              <a:ext uri="{FF2B5EF4-FFF2-40B4-BE49-F238E27FC236}">
                <a16:creationId xmlns:a16="http://schemas.microsoft.com/office/drawing/2014/main" id="{0C05CED7-5C6E-49B9-AB2D-450C6E41334F}"/>
              </a:ext>
            </a:extLst>
          </p:cNvPr>
          <p:cNvGrpSpPr/>
          <p:nvPr/>
        </p:nvGrpSpPr>
        <p:grpSpPr>
          <a:xfrm>
            <a:off x="3496738" y="742759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499" name="Rectangle 1498">
              <a:extLst>
                <a:ext uri="{FF2B5EF4-FFF2-40B4-BE49-F238E27FC236}">
                  <a16:creationId xmlns:a16="http://schemas.microsoft.com/office/drawing/2014/main" id="{FF566B10-0B5B-4F4D-AB42-590FF9A6C90C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0" name="Rectangle 1499">
              <a:extLst>
                <a:ext uri="{FF2B5EF4-FFF2-40B4-BE49-F238E27FC236}">
                  <a16:creationId xmlns:a16="http://schemas.microsoft.com/office/drawing/2014/main" id="{67F9BB99-5B47-4A07-8413-D0D79D2CBEFD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1" name="Rectangle 1500">
              <a:extLst>
                <a:ext uri="{FF2B5EF4-FFF2-40B4-BE49-F238E27FC236}">
                  <a16:creationId xmlns:a16="http://schemas.microsoft.com/office/drawing/2014/main" id="{6879FC2A-B1BD-4EFF-80FF-891C251CB8E7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2" name="Rectangle 1501">
              <a:extLst>
                <a:ext uri="{FF2B5EF4-FFF2-40B4-BE49-F238E27FC236}">
                  <a16:creationId xmlns:a16="http://schemas.microsoft.com/office/drawing/2014/main" id="{7D857E8C-64C5-4803-88C9-0E545FB5AB6C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3" name="Rectangle 1502">
              <a:extLst>
                <a:ext uri="{FF2B5EF4-FFF2-40B4-BE49-F238E27FC236}">
                  <a16:creationId xmlns:a16="http://schemas.microsoft.com/office/drawing/2014/main" id="{D9104FA4-16D4-4353-9BAB-87488DFBF73A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4" name="Rectangle 1503">
              <a:extLst>
                <a:ext uri="{FF2B5EF4-FFF2-40B4-BE49-F238E27FC236}">
                  <a16:creationId xmlns:a16="http://schemas.microsoft.com/office/drawing/2014/main" id="{6CD88995-CDC9-4260-8881-2AD81A4E18CC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5" name="Rectangle 1504">
              <a:extLst>
                <a:ext uri="{FF2B5EF4-FFF2-40B4-BE49-F238E27FC236}">
                  <a16:creationId xmlns:a16="http://schemas.microsoft.com/office/drawing/2014/main" id="{E588C5F4-26CD-4E94-B9AA-8AC1D2476180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6" name="Rectangle 1505">
              <a:extLst>
                <a:ext uri="{FF2B5EF4-FFF2-40B4-BE49-F238E27FC236}">
                  <a16:creationId xmlns:a16="http://schemas.microsoft.com/office/drawing/2014/main" id="{A774BD61-0C61-435E-97D5-0112B81E2831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7" name="Rectangle 1506">
              <a:extLst>
                <a:ext uri="{FF2B5EF4-FFF2-40B4-BE49-F238E27FC236}">
                  <a16:creationId xmlns:a16="http://schemas.microsoft.com/office/drawing/2014/main" id="{04FA6711-188B-4BDD-8D9D-09199EF8E4A7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8" name="Rectangle 1507">
              <a:extLst>
                <a:ext uri="{FF2B5EF4-FFF2-40B4-BE49-F238E27FC236}">
                  <a16:creationId xmlns:a16="http://schemas.microsoft.com/office/drawing/2014/main" id="{E946BCC7-B4D1-4E63-932D-1FDFD79C967D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09" name="Rectangle 1508">
              <a:extLst>
                <a:ext uri="{FF2B5EF4-FFF2-40B4-BE49-F238E27FC236}">
                  <a16:creationId xmlns:a16="http://schemas.microsoft.com/office/drawing/2014/main" id="{3F729C19-CBB4-4F85-86F3-1B29B5750F35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0" name="Rectangle 1509">
              <a:extLst>
                <a:ext uri="{FF2B5EF4-FFF2-40B4-BE49-F238E27FC236}">
                  <a16:creationId xmlns:a16="http://schemas.microsoft.com/office/drawing/2014/main" id="{1F1A377F-A8D7-4FD4-BDDC-0F739B2DF502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1" name="Rectangle 1510">
              <a:extLst>
                <a:ext uri="{FF2B5EF4-FFF2-40B4-BE49-F238E27FC236}">
                  <a16:creationId xmlns:a16="http://schemas.microsoft.com/office/drawing/2014/main" id="{EC35A1D2-E246-4293-B89A-CA5354940F98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2" name="Rectangle 1511">
              <a:extLst>
                <a:ext uri="{FF2B5EF4-FFF2-40B4-BE49-F238E27FC236}">
                  <a16:creationId xmlns:a16="http://schemas.microsoft.com/office/drawing/2014/main" id="{93D97B94-7523-41EE-892C-06DDDEB7884C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3" name="Rectangle 1512">
              <a:extLst>
                <a:ext uri="{FF2B5EF4-FFF2-40B4-BE49-F238E27FC236}">
                  <a16:creationId xmlns:a16="http://schemas.microsoft.com/office/drawing/2014/main" id="{53284B93-9706-4C16-9665-2C2161E3BB39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FB2FC2D2-32F9-4865-9AD0-B1EEF53C179B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5" name="Rectangle 1514">
              <a:extLst>
                <a:ext uri="{FF2B5EF4-FFF2-40B4-BE49-F238E27FC236}">
                  <a16:creationId xmlns:a16="http://schemas.microsoft.com/office/drawing/2014/main" id="{CAE9934B-092B-4F60-B8C0-C0526036FAE2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F599CF41-58AD-48FB-B7D8-0C9DCEFC5D40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7" name="Rectangle 1516">
              <a:extLst>
                <a:ext uri="{FF2B5EF4-FFF2-40B4-BE49-F238E27FC236}">
                  <a16:creationId xmlns:a16="http://schemas.microsoft.com/office/drawing/2014/main" id="{5CB2BB6E-5129-4E3D-9C40-19075EFAEE18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8" name="Rectangle 1517">
              <a:extLst>
                <a:ext uri="{FF2B5EF4-FFF2-40B4-BE49-F238E27FC236}">
                  <a16:creationId xmlns:a16="http://schemas.microsoft.com/office/drawing/2014/main" id="{95832745-1309-42F5-873C-0EF9939F3C29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19" name="Rectangle 1518">
              <a:extLst>
                <a:ext uri="{FF2B5EF4-FFF2-40B4-BE49-F238E27FC236}">
                  <a16:creationId xmlns:a16="http://schemas.microsoft.com/office/drawing/2014/main" id="{7888579E-12D6-4C4C-AC09-C3A20C20CCDC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0" name="Rectangle 1519">
              <a:extLst>
                <a:ext uri="{FF2B5EF4-FFF2-40B4-BE49-F238E27FC236}">
                  <a16:creationId xmlns:a16="http://schemas.microsoft.com/office/drawing/2014/main" id="{87BD0F0B-6DA2-4B2A-A3CD-26CFA1E6C098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1" name="Rectangle 1520">
              <a:extLst>
                <a:ext uri="{FF2B5EF4-FFF2-40B4-BE49-F238E27FC236}">
                  <a16:creationId xmlns:a16="http://schemas.microsoft.com/office/drawing/2014/main" id="{AC3B9E0F-B15E-466F-9109-543863A6FC3B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2" name="Rectangle 1521">
              <a:extLst>
                <a:ext uri="{FF2B5EF4-FFF2-40B4-BE49-F238E27FC236}">
                  <a16:creationId xmlns:a16="http://schemas.microsoft.com/office/drawing/2014/main" id="{723AB5A8-DA44-48AC-ADB8-0CEBE9843E8E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523" name="Groupe 1522">
            <a:extLst>
              <a:ext uri="{FF2B5EF4-FFF2-40B4-BE49-F238E27FC236}">
                <a16:creationId xmlns:a16="http://schemas.microsoft.com/office/drawing/2014/main" id="{147400DA-607A-4D4E-9F99-6455FA73B148}"/>
              </a:ext>
            </a:extLst>
          </p:cNvPr>
          <p:cNvGrpSpPr/>
          <p:nvPr/>
        </p:nvGrpSpPr>
        <p:grpSpPr>
          <a:xfrm>
            <a:off x="3496448" y="1326168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524" name="Rectangle 1523">
              <a:extLst>
                <a:ext uri="{FF2B5EF4-FFF2-40B4-BE49-F238E27FC236}">
                  <a16:creationId xmlns:a16="http://schemas.microsoft.com/office/drawing/2014/main" id="{A34776D9-5CF6-44EC-AF92-E1E7912770F2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5" name="Rectangle 1524">
              <a:extLst>
                <a:ext uri="{FF2B5EF4-FFF2-40B4-BE49-F238E27FC236}">
                  <a16:creationId xmlns:a16="http://schemas.microsoft.com/office/drawing/2014/main" id="{D5D11519-39F2-4D75-9300-9C731FF16FF7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6" name="Rectangle 1525">
              <a:extLst>
                <a:ext uri="{FF2B5EF4-FFF2-40B4-BE49-F238E27FC236}">
                  <a16:creationId xmlns:a16="http://schemas.microsoft.com/office/drawing/2014/main" id="{38349D9E-3B39-487D-BF34-88A7FE83A582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7" name="Rectangle 1526">
              <a:extLst>
                <a:ext uri="{FF2B5EF4-FFF2-40B4-BE49-F238E27FC236}">
                  <a16:creationId xmlns:a16="http://schemas.microsoft.com/office/drawing/2014/main" id="{53713B44-DC41-4005-A184-C439447F5A1B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8" name="Rectangle 1527">
              <a:extLst>
                <a:ext uri="{FF2B5EF4-FFF2-40B4-BE49-F238E27FC236}">
                  <a16:creationId xmlns:a16="http://schemas.microsoft.com/office/drawing/2014/main" id="{45E463F9-00EF-457E-980F-E20469EF1F37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29" name="Rectangle 1528">
              <a:extLst>
                <a:ext uri="{FF2B5EF4-FFF2-40B4-BE49-F238E27FC236}">
                  <a16:creationId xmlns:a16="http://schemas.microsoft.com/office/drawing/2014/main" id="{45BCE68C-B935-40B4-BF1C-CA4AB09680B8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0" name="Rectangle 1529">
              <a:extLst>
                <a:ext uri="{FF2B5EF4-FFF2-40B4-BE49-F238E27FC236}">
                  <a16:creationId xmlns:a16="http://schemas.microsoft.com/office/drawing/2014/main" id="{570B76DB-9B4D-45AB-A9CD-5ED139774A4A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1" name="Rectangle 1530">
              <a:extLst>
                <a:ext uri="{FF2B5EF4-FFF2-40B4-BE49-F238E27FC236}">
                  <a16:creationId xmlns:a16="http://schemas.microsoft.com/office/drawing/2014/main" id="{817880CE-297A-4D5A-B4EC-7E14E3687406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2" name="Rectangle 1531">
              <a:extLst>
                <a:ext uri="{FF2B5EF4-FFF2-40B4-BE49-F238E27FC236}">
                  <a16:creationId xmlns:a16="http://schemas.microsoft.com/office/drawing/2014/main" id="{8243F3D2-4AD3-477C-BADD-6E59A8446C2C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3" name="Rectangle 1532">
              <a:extLst>
                <a:ext uri="{FF2B5EF4-FFF2-40B4-BE49-F238E27FC236}">
                  <a16:creationId xmlns:a16="http://schemas.microsoft.com/office/drawing/2014/main" id="{19B05281-0147-4D2D-8344-B04ABCA6EB9B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4" name="Rectangle 1533">
              <a:extLst>
                <a:ext uri="{FF2B5EF4-FFF2-40B4-BE49-F238E27FC236}">
                  <a16:creationId xmlns:a16="http://schemas.microsoft.com/office/drawing/2014/main" id="{F6E4BE9F-7E15-4B37-AEFA-FD27BB5B7F88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5" name="Rectangle 1534">
              <a:extLst>
                <a:ext uri="{FF2B5EF4-FFF2-40B4-BE49-F238E27FC236}">
                  <a16:creationId xmlns:a16="http://schemas.microsoft.com/office/drawing/2014/main" id="{44E50E48-CCC8-4D6D-AF53-2E16A757E4C2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6" name="Rectangle 1535">
              <a:extLst>
                <a:ext uri="{FF2B5EF4-FFF2-40B4-BE49-F238E27FC236}">
                  <a16:creationId xmlns:a16="http://schemas.microsoft.com/office/drawing/2014/main" id="{63F91170-D6DB-4B72-84B5-F373FECB5FEF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7" name="Rectangle 1536">
              <a:extLst>
                <a:ext uri="{FF2B5EF4-FFF2-40B4-BE49-F238E27FC236}">
                  <a16:creationId xmlns:a16="http://schemas.microsoft.com/office/drawing/2014/main" id="{BC69D11F-452C-433A-8A2F-31ED816A2C29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8" name="Rectangle 1537">
              <a:extLst>
                <a:ext uri="{FF2B5EF4-FFF2-40B4-BE49-F238E27FC236}">
                  <a16:creationId xmlns:a16="http://schemas.microsoft.com/office/drawing/2014/main" id="{3F74BD38-3E03-491B-A5F8-D142075D18EF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39" name="Rectangle 1538">
              <a:extLst>
                <a:ext uri="{FF2B5EF4-FFF2-40B4-BE49-F238E27FC236}">
                  <a16:creationId xmlns:a16="http://schemas.microsoft.com/office/drawing/2014/main" id="{7DE27F00-12AB-4A6B-B723-38DD02FA276E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0" name="Rectangle 1539">
              <a:extLst>
                <a:ext uri="{FF2B5EF4-FFF2-40B4-BE49-F238E27FC236}">
                  <a16:creationId xmlns:a16="http://schemas.microsoft.com/office/drawing/2014/main" id="{32D0E1F7-ED96-4704-921E-DF77ED900AA9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1" name="Rectangle 1540">
              <a:extLst>
                <a:ext uri="{FF2B5EF4-FFF2-40B4-BE49-F238E27FC236}">
                  <a16:creationId xmlns:a16="http://schemas.microsoft.com/office/drawing/2014/main" id="{FD354957-7D4F-45E9-877F-E7E489B922A0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2" name="Rectangle 1541">
              <a:extLst>
                <a:ext uri="{FF2B5EF4-FFF2-40B4-BE49-F238E27FC236}">
                  <a16:creationId xmlns:a16="http://schemas.microsoft.com/office/drawing/2014/main" id="{D6504A96-9509-4304-8FDA-2928CC93EB6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3" name="Rectangle 1542">
              <a:extLst>
                <a:ext uri="{FF2B5EF4-FFF2-40B4-BE49-F238E27FC236}">
                  <a16:creationId xmlns:a16="http://schemas.microsoft.com/office/drawing/2014/main" id="{7247BA06-03A8-4358-AD86-2009F8C7815A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4" name="Rectangle 1543">
              <a:extLst>
                <a:ext uri="{FF2B5EF4-FFF2-40B4-BE49-F238E27FC236}">
                  <a16:creationId xmlns:a16="http://schemas.microsoft.com/office/drawing/2014/main" id="{F30B097A-DFD6-4170-9794-C331C9365703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5" name="Rectangle 1544">
              <a:extLst>
                <a:ext uri="{FF2B5EF4-FFF2-40B4-BE49-F238E27FC236}">
                  <a16:creationId xmlns:a16="http://schemas.microsoft.com/office/drawing/2014/main" id="{1B1499C9-3E23-4363-9169-75561F166057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6" name="Rectangle 1545">
              <a:extLst>
                <a:ext uri="{FF2B5EF4-FFF2-40B4-BE49-F238E27FC236}">
                  <a16:creationId xmlns:a16="http://schemas.microsoft.com/office/drawing/2014/main" id="{A017CB94-0741-480A-BB83-D6B5F44B56F2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47" name="Rectangle 1546">
              <a:extLst>
                <a:ext uri="{FF2B5EF4-FFF2-40B4-BE49-F238E27FC236}">
                  <a16:creationId xmlns:a16="http://schemas.microsoft.com/office/drawing/2014/main" id="{963FBFC2-B545-4147-92CB-00C5E27C2803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grpSp>
        <p:nvGrpSpPr>
          <p:cNvPr id="1548" name="Groupe 1547">
            <a:extLst>
              <a:ext uri="{FF2B5EF4-FFF2-40B4-BE49-F238E27FC236}">
                <a16:creationId xmlns:a16="http://schemas.microsoft.com/office/drawing/2014/main" id="{0DEB88D1-26D6-43CB-9737-86EB169D9D76}"/>
              </a:ext>
            </a:extLst>
          </p:cNvPr>
          <p:cNvGrpSpPr/>
          <p:nvPr/>
        </p:nvGrpSpPr>
        <p:grpSpPr>
          <a:xfrm>
            <a:off x="3496777" y="1924813"/>
            <a:ext cx="304776" cy="449522"/>
            <a:chOff x="4872584" y="2549156"/>
            <a:chExt cx="381054" cy="562027"/>
          </a:xfrm>
          <a:solidFill>
            <a:srgbClr val="6600CC"/>
          </a:solidFill>
        </p:grpSpPr>
        <p:sp>
          <p:nvSpPr>
            <p:cNvPr id="1549" name="Rectangle 1548">
              <a:extLst>
                <a:ext uri="{FF2B5EF4-FFF2-40B4-BE49-F238E27FC236}">
                  <a16:creationId xmlns:a16="http://schemas.microsoft.com/office/drawing/2014/main" id="{88C9A642-4D3B-4451-A445-270D0BFE3DDD}"/>
                </a:ext>
              </a:extLst>
            </p:cNvPr>
            <p:cNvSpPr/>
            <p:nvPr/>
          </p:nvSpPr>
          <p:spPr>
            <a:xfrm>
              <a:off x="4872584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0" name="Rectangle 1549">
              <a:extLst>
                <a:ext uri="{FF2B5EF4-FFF2-40B4-BE49-F238E27FC236}">
                  <a16:creationId xmlns:a16="http://schemas.microsoft.com/office/drawing/2014/main" id="{76707345-8E0E-40BC-BFB8-A7CDD4C717CA}"/>
                </a:ext>
              </a:extLst>
            </p:cNvPr>
            <p:cNvSpPr/>
            <p:nvPr/>
          </p:nvSpPr>
          <p:spPr>
            <a:xfrm>
              <a:off x="4872584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1" name="Rectangle 1550">
              <a:extLst>
                <a:ext uri="{FF2B5EF4-FFF2-40B4-BE49-F238E27FC236}">
                  <a16:creationId xmlns:a16="http://schemas.microsoft.com/office/drawing/2014/main" id="{819787F5-E1D2-436D-91CF-2F4B8FC220F9}"/>
                </a:ext>
              </a:extLst>
            </p:cNvPr>
            <p:cNvSpPr/>
            <p:nvPr/>
          </p:nvSpPr>
          <p:spPr>
            <a:xfrm>
              <a:off x="4872584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2" name="Rectangle 1551">
              <a:extLst>
                <a:ext uri="{FF2B5EF4-FFF2-40B4-BE49-F238E27FC236}">
                  <a16:creationId xmlns:a16="http://schemas.microsoft.com/office/drawing/2014/main" id="{CC2E9C86-5255-41B9-9B43-9663B08740AC}"/>
                </a:ext>
              </a:extLst>
            </p:cNvPr>
            <p:cNvSpPr/>
            <p:nvPr/>
          </p:nvSpPr>
          <p:spPr>
            <a:xfrm>
              <a:off x="4872584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3" name="Rectangle 1552">
              <a:extLst>
                <a:ext uri="{FF2B5EF4-FFF2-40B4-BE49-F238E27FC236}">
                  <a16:creationId xmlns:a16="http://schemas.microsoft.com/office/drawing/2014/main" id="{41ABF23E-60A0-43BA-BE5E-87A788A0E2FE}"/>
                </a:ext>
              </a:extLst>
            </p:cNvPr>
            <p:cNvSpPr/>
            <p:nvPr/>
          </p:nvSpPr>
          <p:spPr>
            <a:xfrm>
              <a:off x="4872584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4" name="Rectangle 1553">
              <a:extLst>
                <a:ext uri="{FF2B5EF4-FFF2-40B4-BE49-F238E27FC236}">
                  <a16:creationId xmlns:a16="http://schemas.microsoft.com/office/drawing/2014/main" id="{DFFD0626-499E-4E7C-ACED-3713CA90A1B9}"/>
                </a:ext>
              </a:extLst>
            </p:cNvPr>
            <p:cNvSpPr/>
            <p:nvPr/>
          </p:nvSpPr>
          <p:spPr>
            <a:xfrm>
              <a:off x="4872584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5" name="Rectangle 1554">
              <a:extLst>
                <a:ext uri="{FF2B5EF4-FFF2-40B4-BE49-F238E27FC236}">
                  <a16:creationId xmlns:a16="http://schemas.microsoft.com/office/drawing/2014/main" id="{F5377B9C-0958-454F-B5AA-46AFB5DA8DB3}"/>
                </a:ext>
              </a:extLst>
            </p:cNvPr>
            <p:cNvSpPr/>
            <p:nvPr/>
          </p:nvSpPr>
          <p:spPr>
            <a:xfrm>
              <a:off x="4872584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6" name="Rectangle 1555">
              <a:extLst>
                <a:ext uri="{FF2B5EF4-FFF2-40B4-BE49-F238E27FC236}">
                  <a16:creationId xmlns:a16="http://schemas.microsoft.com/office/drawing/2014/main" id="{A18E48D2-844C-43FA-B761-AE11ACD44E51}"/>
                </a:ext>
              </a:extLst>
            </p:cNvPr>
            <p:cNvSpPr/>
            <p:nvPr/>
          </p:nvSpPr>
          <p:spPr>
            <a:xfrm>
              <a:off x="4872584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7" name="Rectangle 1556">
              <a:extLst>
                <a:ext uri="{FF2B5EF4-FFF2-40B4-BE49-F238E27FC236}">
                  <a16:creationId xmlns:a16="http://schemas.microsoft.com/office/drawing/2014/main" id="{391861EE-CA03-462B-A2A5-4BA940A4F8E6}"/>
                </a:ext>
              </a:extLst>
            </p:cNvPr>
            <p:cNvSpPr/>
            <p:nvPr/>
          </p:nvSpPr>
          <p:spPr>
            <a:xfrm>
              <a:off x="5039558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8" name="Rectangle 1557">
              <a:extLst>
                <a:ext uri="{FF2B5EF4-FFF2-40B4-BE49-F238E27FC236}">
                  <a16:creationId xmlns:a16="http://schemas.microsoft.com/office/drawing/2014/main" id="{CDDE7A1F-8542-4A07-A5FC-ABEE1B493E64}"/>
                </a:ext>
              </a:extLst>
            </p:cNvPr>
            <p:cNvSpPr/>
            <p:nvPr/>
          </p:nvSpPr>
          <p:spPr>
            <a:xfrm>
              <a:off x="5039558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59" name="Rectangle 1558">
              <a:extLst>
                <a:ext uri="{FF2B5EF4-FFF2-40B4-BE49-F238E27FC236}">
                  <a16:creationId xmlns:a16="http://schemas.microsoft.com/office/drawing/2014/main" id="{1B21B71C-A870-467D-95C5-DBFE1D70BE52}"/>
                </a:ext>
              </a:extLst>
            </p:cNvPr>
            <p:cNvSpPr/>
            <p:nvPr/>
          </p:nvSpPr>
          <p:spPr>
            <a:xfrm>
              <a:off x="5039558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0" name="Rectangle 1559">
              <a:extLst>
                <a:ext uri="{FF2B5EF4-FFF2-40B4-BE49-F238E27FC236}">
                  <a16:creationId xmlns:a16="http://schemas.microsoft.com/office/drawing/2014/main" id="{B1184991-B58B-46D4-B7BE-812012305C63}"/>
                </a:ext>
              </a:extLst>
            </p:cNvPr>
            <p:cNvSpPr/>
            <p:nvPr/>
          </p:nvSpPr>
          <p:spPr>
            <a:xfrm>
              <a:off x="5039558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1" name="Rectangle 1560">
              <a:extLst>
                <a:ext uri="{FF2B5EF4-FFF2-40B4-BE49-F238E27FC236}">
                  <a16:creationId xmlns:a16="http://schemas.microsoft.com/office/drawing/2014/main" id="{49A81875-D77F-4748-AC18-6205778CABE4}"/>
                </a:ext>
              </a:extLst>
            </p:cNvPr>
            <p:cNvSpPr/>
            <p:nvPr/>
          </p:nvSpPr>
          <p:spPr>
            <a:xfrm>
              <a:off x="5039558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2" name="Rectangle 1561">
              <a:extLst>
                <a:ext uri="{FF2B5EF4-FFF2-40B4-BE49-F238E27FC236}">
                  <a16:creationId xmlns:a16="http://schemas.microsoft.com/office/drawing/2014/main" id="{707B2EB9-F5B1-4D76-BED9-8A5F08AC6A6E}"/>
                </a:ext>
              </a:extLst>
            </p:cNvPr>
            <p:cNvSpPr/>
            <p:nvPr/>
          </p:nvSpPr>
          <p:spPr>
            <a:xfrm>
              <a:off x="5039558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3" name="Rectangle 1562">
              <a:extLst>
                <a:ext uri="{FF2B5EF4-FFF2-40B4-BE49-F238E27FC236}">
                  <a16:creationId xmlns:a16="http://schemas.microsoft.com/office/drawing/2014/main" id="{952FDC6B-BA31-4BC0-A3CE-DFC78AB8D69F}"/>
                </a:ext>
              </a:extLst>
            </p:cNvPr>
            <p:cNvSpPr/>
            <p:nvPr/>
          </p:nvSpPr>
          <p:spPr>
            <a:xfrm>
              <a:off x="5039558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4" name="Rectangle 1563">
              <a:extLst>
                <a:ext uri="{FF2B5EF4-FFF2-40B4-BE49-F238E27FC236}">
                  <a16:creationId xmlns:a16="http://schemas.microsoft.com/office/drawing/2014/main" id="{12E71C9C-BBA2-409A-9690-8E694597628E}"/>
                </a:ext>
              </a:extLst>
            </p:cNvPr>
            <p:cNvSpPr/>
            <p:nvPr/>
          </p:nvSpPr>
          <p:spPr>
            <a:xfrm>
              <a:off x="5039558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5" name="Rectangle 1564">
              <a:extLst>
                <a:ext uri="{FF2B5EF4-FFF2-40B4-BE49-F238E27FC236}">
                  <a16:creationId xmlns:a16="http://schemas.microsoft.com/office/drawing/2014/main" id="{C385A5BE-DA89-4AEB-92B3-36D872B09B85}"/>
                </a:ext>
              </a:extLst>
            </p:cNvPr>
            <p:cNvSpPr/>
            <p:nvPr/>
          </p:nvSpPr>
          <p:spPr>
            <a:xfrm>
              <a:off x="5206533" y="25491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6" name="Rectangle 1565">
              <a:extLst>
                <a:ext uri="{FF2B5EF4-FFF2-40B4-BE49-F238E27FC236}">
                  <a16:creationId xmlns:a16="http://schemas.microsoft.com/office/drawing/2014/main" id="{4CFCBCF5-C121-4721-A2F3-440485D3014A}"/>
                </a:ext>
              </a:extLst>
            </p:cNvPr>
            <p:cNvSpPr/>
            <p:nvPr/>
          </p:nvSpPr>
          <p:spPr>
            <a:xfrm>
              <a:off x="5206533" y="262438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7" name="Rectangle 1566">
              <a:extLst>
                <a:ext uri="{FF2B5EF4-FFF2-40B4-BE49-F238E27FC236}">
                  <a16:creationId xmlns:a16="http://schemas.microsoft.com/office/drawing/2014/main" id="{9CAD39C5-2167-423E-B757-5A057515C5C3}"/>
                </a:ext>
              </a:extLst>
            </p:cNvPr>
            <p:cNvSpPr/>
            <p:nvPr/>
          </p:nvSpPr>
          <p:spPr>
            <a:xfrm>
              <a:off x="5206533" y="269960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8" name="Rectangle 1567">
              <a:extLst>
                <a:ext uri="{FF2B5EF4-FFF2-40B4-BE49-F238E27FC236}">
                  <a16:creationId xmlns:a16="http://schemas.microsoft.com/office/drawing/2014/main" id="{EFF42A6D-C8D0-4C9D-A4F5-72A74EE5D980}"/>
                </a:ext>
              </a:extLst>
            </p:cNvPr>
            <p:cNvSpPr/>
            <p:nvPr/>
          </p:nvSpPr>
          <p:spPr>
            <a:xfrm>
              <a:off x="5206533" y="2774831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69" name="Rectangle 1568">
              <a:extLst>
                <a:ext uri="{FF2B5EF4-FFF2-40B4-BE49-F238E27FC236}">
                  <a16:creationId xmlns:a16="http://schemas.microsoft.com/office/drawing/2014/main" id="{676C4C7E-F582-4DD3-85B9-3BE4751B42A2}"/>
                </a:ext>
              </a:extLst>
            </p:cNvPr>
            <p:cNvSpPr/>
            <p:nvPr/>
          </p:nvSpPr>
          <p:spPr>
            <a:xfrm>
              <a:off x="5206533" y="2850056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70" name="Rectangle 1569">
              <a:extLst>
                <a:ext uri="{FF2B5EF4-FFF2-40B4-BE49-F238E27FC236}">
                  <a16:creationId xmlns:a16="http://schemas.microsoft.com/office/drawing/2014/main" id="{975AA5F0-A6F3-4652-8E1D-C61DFE74F221}"/>
                </a:ext>
              </a:extLst>
            </p:cNvPr>
            <p:cNvSpPr/>
            <p:nvPr/>
          </p:nvSpPr>
          <p:spPr>
            <a:xfrm>
              <a:off x="5206533" y="292528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71" name="Rectangle 1570">
              <a:extLst>
                <a:ext uri="{FF2B5EF4-FFF2-40B4-BE49-F238E27FC236}">
                  <a16:creationId xmlns:a16="http://schemas.microsoft.com/office/drawing/2014/main" id="{6BC06712-6C82-42E7-B0EB-0836E6F76401}"/>
                </a:ext>
              </a:extLst>
            </p:cNvPr>
            <p:cNvSpPr/>
            <p:nvPr/>
          </p:nvSpPr>
          <p:spPr>
            <a:xfrm>
              <a:off x="5206533" y="3000505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  <p:sp>
          <p:nvSpPr>
            <p:cNvPr id="1572" name="Rectangle 1571">
              <a:extLst>
                <a:ext uri="{FF2B5EF4-FFF2-40B4-BE49-F238E27FC236}">
                  <a16:creationId xmlns:a16="http://schemas.microsoft.com/office/drawing/2014/main" id="{BFA060DE-B783-43DD-9223-A2E23A93A1FB}"/>
                </a:ext>
              </a:extLst>
            </p:cNvPr>
            <p:cNvSpPr/>
            <p:nvPr/>
          </p:nvSpPr>
          <p:spPr>
            <a:xfrm>
              <a:off x="5206533" y="3075730"/>
              <a:ext cx="47105" cy="35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40"/>
            </a:p>
          </p:txBody>
        </p:sp>
      </p:grpSp>
      <p:sp>
        <p:nvSpPr>
          <p:cNvPr id="1573" name="Rectangle 1572">
            <a:extLst>
              <a:ext uri="{FF2B5EF4-FFF2-40B4-BE49-F238E27FC236}">
                <a16:creationId xmlns:a16="http://schemas.microsoft.com/office/drawing/2014/main" id="{B0A56E9C-C7E2-4ABE-9FFC-8EE7A6071225}"/>
              </a:ext>
            </a:extLst>
          </p:cNvPr>
          <p:cNvSpPr/>
          <p:nvPr/>
        </p:nvSpPr>
        <p:spPr>
          <a:xfrm>
            <a:off x="5355365" y="1803813"/>
            <a:ext cx="108992" cy="82027"/>
          </a:xfrm>
          <a:prstGeom prst="rect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74" name="ZoneTexte 1573">
            <a:extLst>
              <a:ext uri="{FF2B5EF4-FFF2-40B4-BE49-F238E27FC236}">
                <a16:creationId xmlns:a16="http://schemas.microsoft.com/office/drawing/2014/main" id="{14910052-72A9-41B0-8094-B931FD08CAC7}"/>
              </a:ext>
            </a:extLst>
          </p:cNvPr>
          <p:cNvSpPr txBox="1"/>
          <p:nvPr/>
        </p:nvSpPr>
        <p:spPr>
          <a:xfrm>
            <a:off x="5464357" y="1764823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" dirty="0">
                <a:latin typeface="Arial" panose="020B0604020202020204" pitchFamily="34" charset="0"/>
                <a:cs typeface="Arial" panose="020B0604020202020204" pitchFamily="34" charset="0"/>
              </a:rPr>
              <a:t>July 19</a:t>
            </a:r>
          </a:p>
        </p:txBody>
      </p:sp>
      <p:sp>
        <p:nvSpPr>
          <p:cNvPr id="1575" name="Rectangle 1574">
            <a:extLst>
              <a:ext uri="{FF2B5EF4-FFF2-40B4-BE49-F238E27FC236}">
                <a16:creationId xmlns:a16="http://schemas.microsoft.com/office/drawing/2014/main" id="{42DF8A8F-5D31-4BE7-8447-4EAB6A5AEA9C}"/>
              </a:ext>
            </a:extLst>
          </p:cNvPr>
          <p:cNvSpPr/>
          <p:nvPr/>
        </p:nvSpPr>
        <p:spPr>
          <a:xfrm>
            <a:off x="5355365" y="1656416"/>
            <a:ext cx="108992" cy="82027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76" name="ZoneTexte 1575">
            <a:extLst>
              <a:ext uri="{FF2B5EF4-FFF2-40B4-BE49-F238E27FC236}">
                <a16:creationId xmlns:a16="http://schemas.microsoft.com/office/drawing/2014/main" id="{29C2E89B-1DDE-4EDD-89D2-B54ECC6CBEFF}"/>
              </a:ext>
            </a:extLst>
          </p:cNvPr>
          <p:cNvSpPr txBox="1"/>
          <p:nvPr/>
        </p:nvSpPr>
        <p:spPr>
          <a:xfrm>
            <a:off x="5464357" y="1617425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" dirty="0">
                <a:latin typeface="Arial" panose="020B0604020202020204" pitchFamily="34" charset="0"/>
                <a:cs typeface="Arial" panose="020B0604020202020204" pitchFamily="34" charset="0"/>
              </a:rPr>
              <a:t>July 18</a:t>
            </a:r>
          </a:p>
        </p:txBody>
      </p:sp>
      <p:sp>
        <p:nvSpPr>
          <p:cNvPr id="1577" name="Rectangle 1576">
            <a:extLst>
              <a:ext uri="{FF2B5EF4-FFF2-40B4-BE49-F238E27FC236}">
                <a16:creationId xmlns:a16="http://schemas.microsoft.com/office/drawing/2014/main" id="{24A8C999-6A5D-434A-9529-4003096F185F}"/>
              </a:ext>
            </a:extLst>
          </p:cNvPr>
          <p:cNvSpPr/>
          <p:nvPr/>
        </p:nvSpPr>
        <p:spPr>
          <a:xfrm>
            <a:off x="5355365" y="1509018"/>
            <a:ext cx="108992" cy="82027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78" name="ZoneTexte 1577">
            <a:extLst>
              <a:ext uri="{FF2B5EF4-FFF2-40B4-BE49-F238E27FC236}">
                <a16:creationId xmlns:a16="http://schemas.microsoft.com/office/drawing/2014/main" id="{3CC40371-75F3-4495-8C2C-F3C1716BB09F}"/>
              </a:ext>
            </a:extLst>
          </p:cNvPr>
          <p:cNvSpPr txBox="1"/>
          <p:nvPr/>
        </p:nvSpPr>
        <p:spPr>
          <a:xfrm>
            <a:off x="5464357" y="1470028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" dirty="0">
                <a:latin typeface="Arial" panose="020B0604020202020204" pitchFamily="34" charset="0"/>
                <a:cs typeface="Arial" panose="020B0604020202020204" pitchFamily="34" charset="0"/>
              </a:rPr>
              <a:t>July 17</a:t>
            </a:r>
          </a:p>
        </p:txBody>
      </p:sp>
      <p:sp>
        <p:nvSpPr>
          <p:cNvPr id="1579" name="Rectangle 1578">
            <a:extLst>
              <a:ext uri="{FF2B5EF4-FFF2-40B4-BE49-F238E27FC236}">
                <a16:creationId xmlns:a16="http://schemas.microsoft.com/office/drawing/2014/main" id="{3172968D-B61C-4B31-9018-1B2E1D4535C6}"/>
              </a:ext>
            </a:extLst>
          </p:cNvPr>
          <p:cNvSpPr/>
          <p:nvPr/>
        </p:nvSpPr>
        <p:spPr>
          <a:xfrm>
            <a:off x="5351573" y="1381047"/>
            <a:ext cx="108992" cy="820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1580" name="ZoneTexte 1579">
            <a:extLst>
              <a:ext uri="{FF2B5EF4-FFF2-40B4-BE49-F238E27FC236}">
                <a16:creationId xmlns:a16="http://schemas.microsoft.com/office/drawing/2014/main" id="{539ED639-CED0-4086-A344-D9E546061C18}"/>
              </a:ext>
            </a:extLst>
          </p:cNvPr>
          <p:cNvSpPr txBox="1"/>
          <p:nvPr/>
        </p:nvSpPr>
        <p:spPr>
          <a:xfrm>
            <a:off x="5464358" y="1322630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40" dirty="0">
                <a:latin typeface="Arial" panose="020B0604020202020204" pitchFamily="34" charset="0"/>
                <a:cs typeface="Arial" panose="020B0604020202020204" pitchFamily="34" charset="0"/>
              </a:rPr>
              <a:t>July 16</a:t>
            </a:r>
          </a:p>
        </p:txBody>
      </p:sp>
      <p:sp>
        <p:nvSpPr>
          <p:cNvPr id="1581" name="ZoneTexte 1580">
            <a:extLst>
              <a:ext uri="{FF2B5EF4-FFF2-40B4-BE49-F238E27FC236}">
                <a16:creationId xmlns:a16="http://schemas.microsoft.com/office/drawing/2014/main" id="{56F42DC2-497E-4287-9C0F-12D03A192F5C}"/>
              </a:ext>
            </a:extLst>
          </p:cNvPr>
          <p:cNvSpPr txBox="1"/>
          <p:nvPr/>
        </p:nvSpPr>
        <p:spPr>
          <a:xfrm>
            <a:off x="5175632" y="1177623"/>
            <a:ext cx="754214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40" b="1" dirty="0">
                <a:latin typeface="Arial" panose="020B0604020202020204" pitchFamily="34" charset="0"/>
                <a:cs typeface="Arial" panose="020B0604020202020204" pitchFamily="34" charset="0"/>
              </a:rPr>
              <a:t>Harvest date</a:t>
            </a:r>
          </a:p>
        </p:txBody>
      </p:sp>
    </p:spTree>
    <p:extLst>
      <p:ext uri="{BB962C8B-B14F-4D97-AF65-F5344CB8AC3E}">
        <p14:creationId xmlns:p14="http://schemas.microsoft.com/office/powerpoint/2010/main" val="3633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</TotalTime>
  <Words>38</Words>
  <Application>Microsoft Office PowerPoint</Application>
  <PresentationFormat>Personnalisé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montazeaud</cp:lastModifiedBy>
  <cp:revision>21</cp:revision>
  <dcterms:created xsi:type="dcterms:W3CDTF">2024-03-04T15:31:48Z</dcterms:created>
  <dcterms:modified xsi:type="dcterms:W3CDTF">2025-02-27T16:59:45Z</dcterms:modified>
</cp:coreProperties>
</file>