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53641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D1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1472842"/>
            <a:ext cx="4559539" cy="3133172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4726842"/>
            <a:ext cx="4023122" cy="2172804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6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479142"/>
            <a:ext cx="1156648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479142"/>
            <a:ext cx="3402891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5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2243638"/>
            <a:ext cx="4626591" cy="374355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6022610"/>
            <a:ext cx="4626591" cy="1968648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2395710"/>
            <a:ext cx="2279769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2395710"/>
            <a:ext cx="2279769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7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144"/>
            <a:ext cx="4626591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2206137"/>
            <a:ext cx="2269292" cy="1081194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3287331"/>
            <a:ext cx="2269292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2206137"/>
            <a:ext cx="2280468" cy="1081194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3287331"/>
            <a:ext cx="2280468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7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599969"/>
            <a:ext cx="1730082" cy="2099892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1295769"/>
            <a:ext cx="2715608" cy="6395505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699862"/>
            <a:ext cx="1730082" cy="5001827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1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599969"/>
            <a:ext cx="1730082" cy="2099892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1295769"/>
            <a:ext cx="2715608" cy="6395505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699862"/>
            <a:ext cx="1730082" cy="5001827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8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479144"/>
            <a:ext cx="462659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2395710"/>
            <a:ext cx="462659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8341240"/>
            <a:ext cx="12069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8341240"/>
            <a:ext cx="181040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8341240"/>
            <a:ext cx="12069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5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303389" y="4570139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601624" y="4570139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>
                <a:solidFill>
                  <a:srgbClr val="FF0000"/>
                </a:solidFill>
              </a:rPr>
              <a:t>R-</a:t>
            </a:r>
          </a:p>
        </p:txBody>
      </p:sp>
      <p:pic>
        <p:nvPicPr>
          <p:cNvPr id="678" name="Image 67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8" y="325858"/>
            <a:ext cx="2555875" cy="1917065"/>
          </a:xfrm>
          <a:prstGeom prst="rect">
            <a:avLst/>
          </a:prstGeom>
        </p:spPr>
      </p:pic>
      <p:pic>
        <p:nvPicPr>
          <p:cNvPr id="679" name="Image 67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74" y="330618"/>
            <a:ext cx="1430655" cy="1907540"/>
          </a:xfrm>
          <a:prstGeom prst="rect">
            <a:avLst/>
          </a:prstGeom>
        </p:spPr>
      </p:pic>
      <p:grpSp>
        <p:nvGrpSpPr>
          <p:cNvPr id="699" name="Groupe 698"/>
          <p:cNvGrpSpPr/>
          <p:nvPr/>
        </p:nvGrpSpPr>
        <p:grpSpPr>
          <a:xfrm>
            <a:off x="1776018" y="2701511"/>
            <a:ext cx="2518895" cy="686891"/>
            <a:chOff x="1898118" y="5636139"/>
            <a:chExt cx="2518895" cy="686891"/>
          </a:xfrm>
        </p:grpSpPr>
        <p:grpSp>
          <p:nvGrpSpPr>
            <p:cNvPr id="682" name="Groupe 681"/>
            <p:cNvGrpSpPr/>
            <p:nvPr/>
          </p:nvGrpSpPr>
          <p:grpSpPr>
            <a:xfrm>
              <a:off x="1898118" y="5636139"/>
              <a:ext cx="787170" cy="686891"/>
              <a:chOff x="1071154" y="2063929"/>
              <a:chExt cx="1306286" cy="1227909"/>
            </a:xfrm>
          </p:grpSpPr>
          <p:sp>
            <p:nvSpPr>
              <p:cNvPr id="685" name="Ellipse 684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6" name="Ellipse 685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7" name="Ellipse 686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Ellipse 687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9" name="Ellipse 688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0" name="Ellipse 689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1" name="Ellipse 690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3" name="ZoneTexte 682"/>
            <p:cNvSpPr txBox="1"/>
            <p:nvPr/>
          </p:nvSpPr>
          <p:spPr>
            <a:xfrm>
              <a:off x="2738922" y="5777027"/>
              <a:ext cx="167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pure stand</a:t>
              </a:r>
            </a:p>
          </p:txBody>
        </p:sp>
      </p:grpSp>
      <p:grpSp>
        <p:nvGrpSpPr>
          <p:cNvPr id="700" name="Groupe 699"/>
          <p:cNvGrpSpPr/>
          <p:nvPr/>
        </p:nvGrpSpPr>
        <p:grpSpPr>
          <a:xfrm>
            <a:off x="1776018" y="3544283"/>
            <a:ext cx="2392311" cy="686891"/>
            <a:chOff x="4713513" y="5641004"/>
            <a:chExt cx="2392311" cy="686891"/>
          </a:xfrm>
        </p:grpSpPr>
        <p:grpSp>
          <p:nvGrpSpPr>
            <p:cNvPr id="681" name="Groupe 680"/>
            <p:cNvGrpSpPr/>
            <p:nvPr/>
          </p:nvGrpSpPr>
          <p:grpSpPr>
            <a:xfrm>
              <a:off x="4713513" y="5641004"/>
              <a:ext cx="787170" cy="686891"/>
              <a:chOff x="1071154" y="2063929"/>
              <a:chExt cx="1306286" cy="1227909"/>
            </a:xfrm>
          </p:grpSpPr>
          <p:sp>
            <p:nvSpPr>
              <p:cNvPr id="692" name="Ellipse 691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3" name="Ellipse 692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4" name="Ellipse 693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5" name="Ellipse 694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6" name="Ellipse 695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7" name="Ellipse 696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8" name="Ellipse 697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4" name="ZoneTexte 683"/>
            <p:cNvSpPr txBox="1"/>
            <p:nvPr/>
          </p:nvSpPr>
          <p:spPr>
            <a:xfrm>
              <a:off x="5554317" y="5792028"/>
              <a:ext cx="1551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mixed stand</a:t>
              </a:r>
            </a:p>
          </p:txBody>
        </p:sp>
      </p:grpSp>
      <p:sp>
        <p:nvSpPr>
          <p:cNvPr id="702" name="ZoneTexte 701"/>
          <p:cNvSpPr txBox="1"/>
          <p:nvPr/>
        </p:nvSpPr>
        <p:spPr>
          <a:xfrm>
            <a:off x="278837" y="-5719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03" name="ZoneTexte 702"/>
          <p:cNvSpPr txBox="1"/>
          <p:nvPr/>
        </p:nvSpPr>
        <p:spPr>
          <a:xfrm>
            <a:off x="3533068" y="-5719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704" name="ZoneTexte 703"/>
          <p:cNvSpPr txBox="1"/>
          <p:nvPr/>
        </p:nvSpPr>
        <p:spPr>
          <a:xfrm>
            <a:off x="1413503" y="2475000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701" name="ZoneTexte 700"/>
          <p:cNvSpPr txBox="1"/>
          <p:nvPr/>
        </p:nvSpPr>
        <p:spPr>
          <a:xfrm>
            <a:off x="278837" y="4450521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grpSp>
        <p:nvGrpSpPr>
          <p:cNvPr id="715" name="Groupe 714"/>
          <p:cNvGrpSpPr/>
          <p:nvPr/>
        </p:nvGrpSpPr>
        <p:grpSpPr>
          <a:xfrm>
            <a:off x="61428" y="4955148"/>
            <a:ext cx="5155540" cy="2176808"/>
            <a:chOff x="998007" y="971549"/>
            <a:chExt cx="5155540" cy="2176808"/>
          </a:xfrm>
        </p:grpSpPr>
        <p:grpSp>
          <p:nvGrpSpPr>
            <p:cNvPr id="711" name="Groupe 710"/>
            <p:cNvGrpSpPr/>
            <p:nvPr/>
          </p:nvGrpSpPr>
          <p:grpSpPr>
            <a:xfrm>
              <a:off x="1123005" y="971549"/>
              <a:ext cx="5030542" cy="2176808"/>
              <a:chOff x="1440582" y="368025"/>
              <a:chExt cx="5030542" cy="21768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582" y="368025"/>
                <a:ext cx="5030542" cy="21768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0" name="Groupe 709"/>
              <p:cNvGrpSpPr/>
              <p:nvPr/>
            </p:nvGrpSpPr>
            <p:grpSpPr>
              <a:xfrm>
                <a:off x="1440582" y="368051"/>
                <a:ext cx="5030542" cy="2176782"/>
                <a:chOff x="1440582" y="368051"/>
                <a:chExt cx="5030542" cy="2176782"/>
              </a:xfrm>
            </p:grpSpPr>
            <p:grpSp>
              <p:nvGrpSpPr>
                <p:cNvPr id="709" name="Groupe 708"/>
                <p:cNvGrpSpPr/>
                <p:nvPr/>
              </p:nvGrpSpPr>
              <p:grpSpPr>
                <a:xfrm>
                  <a:off x="2127311" y="444562"/>
                  <a:ext cx="1977635" cy="2042366"/>
                  <a:chOff x="2127311" y="444562"/>
                  <a:chExt cx="1977635" cy="2042366"/>
                </a:xfrm>
              </p:grpSpPr>
              <p:grpSp>
                <p:nvGrpSpPr>
                  <p:cNvPr id="342" name="Groupe 341"/>
                  <p:cNvGrpSpPr/>
                  <p:nvPr/>
                </p:nvGrpSpPr>
                <p:grpSpPr>
                  <a:xfrm>
                    <a:off x="2127311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566" name="Groupe 56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567" name="Groupe 56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7" name="Rectangle 6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8" name="Rectangle 6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9" name="Rectangle 6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0" name="Rectangle 6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1" name="Rectangle 6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2" name="Rectangle 6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3" name="Rectangle 6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4" name="Rectangle 6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8" name="Groupe 56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9" name="Rectangle 6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0" name="Rectangle 6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1" name="Rectangle 6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2" name="Rectangle 6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3" name="Rectangle 6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4" name="Rectangle 6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5" name="Rectangle 6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6" name="Rectangle 6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9" name="Groupe 56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1" name="Rectangle 65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2" name="Rectangle 65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3" name="Rectangle 65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4" name="Rectangle 65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5" name="Rectangle 65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6" name="Rectangle 65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7" name="Rectangle 65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8" name="Rectangle 65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0" name="Groupe 56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43" name="Rectangle 64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4" name="Rectangle 64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5" name="Rectangle 64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6" name="Rectangle 64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7" name="Rectangle 64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8" name="Rectangle 64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9" name="Rectangle 64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0" name="Rectangle 64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1" name="Groupe 57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35" name="Rectangle 63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6" name="Rectangle 63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7" name="Rectangle 63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8" name="Rectangle 63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9" name="Rectangle 63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0" name="Rectangle 63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1" name="Rectangle 64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2" name="Rectangle 64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2" name="Groupe 57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27" name="Rectangle 62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8" name="Rectangle 62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9" name="Rectangle 62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0" name="Rectangle 62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1" name="Rectangle 63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2" name="Rectangle 63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3" name="Rectangle 63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4" name="Rectangle 63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3" name="Groupe 572"/>
                      <p:cNvGrpSpPr/>
                      <p:nvPr/>
                    </p:nvGrpSpPr>
                    <p:grpSpPr>
                      <a:xfrm>
                        <a:off x="3496932" y="3408159"/>
                        <a:ext cx="132135" cy="1304622"/>
                        <a:chOff x="1287419" y="3430595"/>
                        <a:chExt cx="132135" cy="1304622"/>
                      </a:xfrm>
                    </p:grpSpPr>
                    <p:sp>
                      <p:nvSpPr>
                        <p:cNvPr id="619" name="Rectangle 61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0" name="Rectangle 61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1" name="Rectangle 62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2" name="Rectangle 62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3" name="Rectangle 62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4" name="Rectangle 62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5" name="Rectangle 624"/>
                        <p:cNvSpPr/>
                        <p:nvPr/>
                      </p:nvSpPr>
                      <p:spPr>
                        <a:xfrm>
                          <a:off x="1315632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6" name="Rectangle 62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4" name="Groupe 57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11" name="Rectangle 61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2" name="Rectangle 61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3" name="Rectangle 61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4" name="Rectangle 61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5" name="Rectangle 61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6" name="Rectangle 61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7" name="Rectangle 61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8" name="Rectangle 61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5" name="Groupe 57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03" name="Rectangle 60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4" name="Rectangle 60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5" name="Rectangle 60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6" name="Rectangle 60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7" name="Rectangle 60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8" name="Rectangle 60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9" name="Rectangle 60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0" name="Rectangle 60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6" name="Groupe 57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95" name="Rectangle 59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6" name="Rectangle 59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7" name="Rectangle 59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8" name="Rectangle 59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9" name="Rectangle 59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0" name="Rectangle 59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1" name="Rectangle 60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2" name="Rectangle 60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7" name="Groupe 57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7" name="Rectangle 58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8" name="Rectangle 58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9" name="Rectangle 58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0" name="Rectangle 58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1" name="Rectangle 59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2" name="Rectangle 59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3" name="Rectangle 59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4" name="Rectangle 59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8" name="Groupe 57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79" name="Rectangle 57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0" name="Rectangle 57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1" name="Rectangle 58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2" name="Rectangle 58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3" name="Rectangle 58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4" name="Rectangle 58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5" name="Rectangle 58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6" name="Rectangle 58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3" name="Groupe 342"/>
                  <p:cNvGrpSpPr/>
                  <p:nvPr/>
                </p:nvGrpSpPr>
                <p:grpSpPr>
                  <a:xfrm>
                    <a:off x="2127311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456" name="Groupe 45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457" name="Groupe 45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57" name="Rectangle 55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8" name="Rectangle 55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9" name="Rectangle 55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0" name="Rectangle 55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1" name="Rectangle 56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2" name="Rectangle 56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3" name="Rectangle 56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4" name="Rectangle 56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8" name="Groupe 45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1" name="Rectangle 55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2" name="Rectangle 55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3" name="Rectangle 55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4" name="Rectangle 55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5" name="Rectangle 55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6" name="Rectangle 55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9" name="Groupe 458"/>
                      <p:cNvGrpSpPr/>
                      <p:nvPr/>
                    </p:nvGrpSpPr>
                    <p:grpSpPr>
                      <a:xfrm>
                        <a:off x="1655067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765522DA-2315-48C6-BD8D-E7940321C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60521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0" name="Groupe 45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1" name="Groupe 460"/>
                      <p:cNvGrpSpPr/>
                      <p:nvPr/>
                    </p:nvGrpSpPr>
                    <p:grpSpPr>
                      <a:xfrm>
                        <a:off x="2760186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988E0285-6711-4900-8351-A67C9A9F60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2" name="Groupe 46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3" name="Groupe 46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4" name="Groupe 46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5" name="Groupe 46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6" name="Groupe 46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85" name="Rectangle 48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7" name="Groupe 46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77" name="Rectangle 47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8" name="Rectangle 47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9" name="Rectangle 47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0" name="Rectangle 47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1" name="Rectangle 48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2" name="Rectangle 48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3" name="Rectangle 48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4" name="Rectangle 48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8" name="Groupe 467"/>
                      <p:cNvGrpSpPr/>
                      <p:nvPr/>
                    </p:nvGrpSpPr>
                    <p:grpSpPr>
                      <a:xfrm>
                        <a:off x="5338796" y="3408159"/>
                        <a:ext cx="103924" cy="1304622"/>
                        <a:chOff x="1287417" y="3430595"/>
                        <a:chExt cx="103924" cy="1304622"/>
                      </a:xfrm>
                    </p:grpSpPr>
                    <p:sp>
                      <p:nvSpPr>
                        <p:cNvPr id="469" name="Rectangle 46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0" name="Rectangle 46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1" name="Rectangle 47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2" name="Rectangle 47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3" name="Rectangle 47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4" name="Rectangle 473"/>
                        <p:cNvSpPr/>
                        <p:nvPr/>
                      </p:nvSpPr>
                      <p:spPr>
                        <a:xfrm>
                          <a:off x="1287417" y="42893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5" name="Rectangle 47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6" name="Rectangle 47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4" name="Groupe 343"/>
                  <p:cNvGrpSpPr/>
                  <p:nvPr/>
                </p:nvGrpSpPr>
                <p:grpSpPr>
                  <a:xfrm>
                    <a:off x="2127311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345" name="Rectangle 34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346" name="Groupe 34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347" name="Groupe 346"/>
                      <p:cNvGrpSpPr/>
                      <p:nvPr/>
                    </p:nvGrpSpPr>
                    <p:grpSpPr>
                      <a:xfrm>
                        <a:off x="1286694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447" name="Rectangle 44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8" name="Rectangle 44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9" name="Rectangle 44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0" name="Rectangle 44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1" name="Rectangle 45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2" name="Rectangle 45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3" name="Rectangle 45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4" name="Rectangle 45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0" name="Rectangle 719">
                          <a:extLst>
                            <a:ext uri="{FF2B5EF4-FFF2-40B4-BE49-F238E27FC236}">
                              <a16:creationId xmlns:a16="http://schemas.microsoft.com/office/drawing/2014/main" id="{BDEE0DB6-0A2D-4953-A985-5E7D48A052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1" name="Rectangle 720">
                          <a:extLst>
                            <a:ext uri="{FF2B5EF4-FFF2-40B4-BE49-F238E27FC236}">
                              <a16:creationId xmlns:a16="http://schemas.microsoft.com/office/drawing/2014/main" id="{03D005C7-09A6-4F9E-A942-61DDB532C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430368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8" name="Groupe 34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9" name="Rectangle 43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0" name="Rectangle 43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1" name="Rectangle 44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2" name="Rectangle 44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3" name="Rectangle 44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4" name="Rectangle 44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5" name="Rectangle 44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6" name="Rectangle 44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9" name="Groupe 34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1" name="Rectangle 43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2" name="Rectangle 43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3" name="Rectangle 43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4" name="Rectangle 43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5" name="Rectangle 43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6" name="Rectangle 43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7" name="Rectangle 43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8" name="Rectangle 43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0" name="Groupe 34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3" name="Rectangle 42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4" name="Rectangle 42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5" name="Rectangle 42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6" name="Rectangle 42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7" name="Rectangle 42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8" name="Rectangle 42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9" name="Rectangle 42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0" name="Rectangle 42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1" name="Groupe 35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15" name="Rectangle 41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6" name="Rectangle 41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7" name="Rectangle 41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8" name="Rectangle 41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9" name="Rectangle 41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0" name="Rectangle 41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1" name="Rectangle 42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2" name="Rectangle 42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2" name="Groupe 35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07" name="Rectangle 40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8" name="Rectangle 40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9" name="Rectangle 40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0" name="Rectangle 40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1" name="Rectangle 41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2" name="Rectangle 41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3" name="Rectangle 41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4" name="Rectangle 41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3" name="Groupe 35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9" name="Rectangle 39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0" name="Rectangle 39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1" name="Rectangle 40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2" name="Rectangle 40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3" name="Rectangle 40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4" name="Rectangle 40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5" name="Rectangle 40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6" name="Rectangle 40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4" name="Groupe 35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1" name="Rectangle 39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2" name="Rectangle 39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3" name="Rectangle 39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4" name="Rectangle 39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5" name="Rectangle 39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6" name="Rectangle 39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7" name="Rectangle 39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8" name="Rectangle 39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5" name="Groupe 35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83" name="Rectangle 38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4" name="Rectangle 38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5" name="Rectangle 38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6" name="Rectangle 38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7" name="Rectangle 38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8" name="Rectangle 38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9" name="Rectangle 38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0" name="Rectangle 38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6" name="Groupe 35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75" name="Rectangle 37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6" name="Rectangle 37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7" name="Rectangle 37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8" name="Rectangle 37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9" name="Rectangle 37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0" name="Rectangle 37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1" name="Rectangle 38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2" name="Rectangle 38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7" name="Groupe 35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67" name="Rectangle 3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8" name="Rectangle 3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9" name="Rectangle 3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0" name="Rectangle 3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1" name="Rectangle 3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2" name="Rectangle 3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3" name="Rectangle 3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4" name="Rectangle 3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8" name="Groupe 35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59" name="Rectangle 3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0" name="Rectangle 3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1" name="Rectangle 3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2" name="Rectangle 3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3" name="Rectangle 3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4" name="Rectangle 3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5" name="Rectangle 3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6" name="Rectangle 3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08" name="Groupe 707"/>
                <p:cNvGrpSpPr/>
                <p:nvPr/>
              </p:nvGrpSpPr>
              <p:grpSpPr>
                <a:xfrm>
                  <a:off x="4426657" y="444562"/>
                  <a:ext cx="1977635" cy="2042366"/>
                  <a:chOff x="4426657" y="444562"/>
                  <a:chExt cx="1977635" cy="2042366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4426657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233" name="Groupe 23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234" name="Groupe 23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34" name="Rectangle 3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8" name="Rectangle 3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5" name="Groupe 23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26" name="Rectangle 3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0" name="Rectangle 3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6" name="Groupe 23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8" name="Rectangle 31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1" name="Rectangle 32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2" name="Rectangle 32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3" name="Rectangle 32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4" name="Rectangle 32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5" name="Rectangle 32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7" name="Groupe 23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0" name="Rectangle 30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1" name="Rectangle 31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2" name="Rectangle 31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5" name="Rectangle 31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8" name="Groupe 23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02" name="Rectangle 30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3" name="Rectangle 30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5" name="Rectangle 30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6" name="Rectangle 30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7" name="Rectangle 30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8" name="Rectangle 30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9" name="Rectangle 30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9" name="Groupe 23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5" name="Rectangle 29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6" name="Rectangle 29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7" name="Rectangle 29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8" name="Rectangle 29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9" name="Rectangle 29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1" name="Rectangle 30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0" name="Groupe 23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86" name="Rectangle 28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7" name="Rectangle 28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8" name="Rectangle 28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9" name="Rectangle 28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0" name="Rectangle 28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1" name="Rectangle 29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2" name="Rectangle 29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3" name="Rectangle 29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1" name="Groupe 24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8" name="Rectangle 27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9" name="Rectangle 27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1" name="Rectangle 28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3" name="Rectangle 28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4" name="Rectangle 28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5" name="Rectangle 28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2" name="Groupe 24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1" name="Rectangle 27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2" name="Rectangle 27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3" name="Rectangle 27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4" name="Rectangle 27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5" name="Rectangle 27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6" name="Rectangle 27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7" name="Rectangle 27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3" name="Groupe 24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2" name="Rectangle 26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3" name="Rectangle 26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4" name="Rectangle 26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6" name="Rectangle 26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7" name="Rectangle 26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8" name="Rectangle 26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9" name="Rectangle 26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4" name="Groupe 24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54" name="Rectangle 25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6" name="Rectangle 25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0" name="Rectangle 25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5" name="Groupe 24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7" name="Rectangle 24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8" name="Rectangle 24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0" name="Rectangle 24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1" name="Rectangle 25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3" name="Rectangle 25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4426657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24" name="Groupe 12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24" name="Rectangle 22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5" name="Rectangle 22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6" name="Rectangle 22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7" name="Rectangle 22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9" name="Rectangle 22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0" name="Rectangle 22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1" name="Rectangle 23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5" name="Groupe 124"/>
                      <p:cNvGrpSpPr/>
                      <p:nvPr/>
                    </p:nvGrpSpPr>
                    <p:grpSpPr>
                      <a:xfrm>
                        <a:off x="2023440" y="3408159"/>
                        <a:ext cx="128885" cy="1297700"/>
                        <a:chOff x="1287419" y="3430595"/>
                        <a:chExt cx="128885" cy="1297700"/>
                      </a:xfrm>
                    </p:grpSpPr>
                    <p:sp>
                      <p:nvSpPr>
                        <p:cNvPr id="216" name="Rectangle 21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7" name="Rectangle 21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9" name="Rectangle 21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0" name="Rectangle 21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1" name="Rectangle 22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2" name="Rectangle 22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3" name="Rectangle 222"/>
                        <p:cNvSpPr/>
                        <p:nvPr/>
                      </p:nvSpPr>
                      <p:spPr>
                        <a:xfrm>
                          <a:off x="1312382" y="464599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6" name="Groupe 12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8" name="Rectangle 20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1" name="Rectangle 21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2" name="Rectangle 21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3" name="Rectangle 21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4" name="Rectangle 21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5" name="Rectangle 21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7" name="Groupe 12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0" name="Rectangle 19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1" name="Rectangle 20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4" name="Rectangle 20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8" name="Groupe 12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3" name="Rectangle 19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4" name="Rectangle 19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5" name="Rectangle 19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6" name="Rectangle 19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7" name="Rectangle 19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9" name="Rectangle 19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9" name="Groupe 12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0" name="Rectangle 18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0" name="Groupe 12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76" name="Rectangle 17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8" name="Rectangle 17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1" name="Groupe 13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8" name="Rectangle 16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9" name="Rectangle 16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0" name="Rectangle 16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1" name="Rectangle 17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2" name="Rectangle 17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3" name="Rectangle 17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4" name="Rectangle 17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5" name="Rectangle 17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2" name="Groupe 13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3" name="Rectangle 16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4" name="Rectangle 16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6" name="Rectangle 16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7" name="Rectangle 16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3" name="Groupe 13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4" name="Rectangle 15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6" name="Rectangle 15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4" name="Groupe 13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6" name="Rectangle 14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9" name="Rectangle 14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0" name="Rectangle 14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5" name="Groupe 13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36" name="Rectangle 13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7" name="Rectangle 13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8" name="Rectangle 13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2" name="Rectangle 14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3" name="Rectangle 14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4426657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3" name="Groupe 1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4" name="Groupe 1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5" name="Rectangle 11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6" name="Rectangle 11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7" name="Rectangle 11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8" name="Rectangle 11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1" name="Rectangle 12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5" name="Groupe 1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9" name="Rectangle 10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0" name="Rectangle 10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2" name="Rectangle 11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3" name="Rectangle 11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6" name="Groupe 1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0" name="Rectangle 9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1" name="Rectangle 10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3" name="Rectangle 10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4" name="Rectangle 10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7" name="Groupe 1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5" name="Rectangle 9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7" name="Rectangle 9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8" name="Groupe 1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3" name="Rectangle 8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9" name="Groupe 1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0" name="Groupe 1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" name="Rectangle 6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" name="Rectangle 7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1" name="Groupe 2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2" name="Groupe 2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" name="Rectangle 5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" name="Groupe 2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" name="Rectangle 4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" name="Rectangle 4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" name="Rectangle 4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5" name="Groupe 2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sp>
              <p:nvSpPr>
                <p:cNvPr id="2" name="Rectangle 1"/>
                <p:cNvSpPr/>
                <p:nvPr/>
              </p:nvSpPr>
              <p:spPr>
                <a:xfrm>
                  <a:off x="1440582" y="368051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1440582" y="1100352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1440582" y="1832653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12" name="ZoneTexte 711"/>
            <p:cNvSpPr txBox="1"/>
            <p:nvPr/>
          </p:nvSpPr>
          <p:spPr>
            <a:xfrm>
              <a:off x="998007" y="1204016"/>
              <a:ext cx="946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1</a:t>
              </a:r>
            </a:p>
          </p:txBody>
        </p:sp>
        <p:sp>
          <p:nvSpPr>
            <p:cNvPr id="713" name="ZoneTexte 712"/>
            <p:cNvSpPr txBox="1"/>
            <p:nvPr/>
          </p:nvSpPr>
          <p:spPr>
            <a:xfrm>
              <a:off x="999636" y="1916678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2</a:t>
              </a:r>
            </a:p>
          </p:txBody>
        </p:sp>
        <p:sp>
          <p:nvSpPr>
            <p:cNvPr id="714" name="ZoneTexte 713"/>
            <p:cNvSpPr txBox="1"/>
            <p:nvPr/>
          </p:nvSpPr>
          <p:spPr>
            <a:xfrm>
              <a:off x="999636" y="2645069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3</a:t>
              </a:r>
            </a:p>
          </p:txBody>
        </p:sp>
      </p:grpSp>
      <p:sp>
        <p:nvSpPr>
          <p:cNvPr id="716" name="ZoneTexte 715">
            <a:extLst>
              <a:ext uri="{FF2B5EF4-FFF2-40B4-BE49-F238E27FC236}">
                <a16:creationId xmlns:a16="http://schemas.microsoft.com/office/drawing/2014/main" id="{1C96D078-ADB4-420B-B0B7-7E609F329293}"/>
              </a:ext>
            </a:extLst>
          </p:cNvPr>
          <p:cNvSpPr txBox="1"/>
          <p:nvPr/>
        </p:nvSpPr>
        <p:spPr>
          <a:xfrm>
            <a:off x="172173" y="7356596"/>
            <a:ext cx="51919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1: Experimental design.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and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close-up views on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RhizoTubes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 showing wheat seedlings and their roots.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Spatial distribution of the seedlings within the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RhizoTubes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 in both pure (up) and mixed (bottom) stands. Different colours represent different genotypes.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Schematic representation of the experiment, each dark square representing a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®. The green squares are the control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RhizoTubes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 and are all grown with the same wheat variety to check environmental heterogeneity.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121</Words>
  <Application>Microsoft Office PowerPoint</Application>
  <PresentationFormat>Personnalisé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montazeaud</cp:lastModifiedBy>
  <cp:revision>13</cp:revision>
  <dcterms:created xsi:type="dcterms:W3CDTF">2024-03-04T15:31:48Z</dcterms:created>
  <dcterms:modified xsi:type="dcterms:W3CDTF">2024-11-15T09:08:02Z</dcterms:modified>
</cp:coreProperties>
</file>