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E390-C827-45C9-A9C5-9C53A0FA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0367B-9B68-4B1D-A02D-0F1405E9C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89FB-F7B0-416F-8648-04F58B2E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2A3F-64E3-4ED7-A3FD-22C8BCADAED8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1502-3428-41C6-A0F0-246DCEFB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D987-0B5C-49AB-A780-212C8C7A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E212-A330-436A-885A-FADB65E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5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E837-EC1E-404A-91B8-5E567CE1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07688-DAC5-46C2-B458-FC6169559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0A2B-6CB3-47FE-8FCE-FCB0108D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2A3F-64E3-4ED7-A3FD-22C8BCADAED8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7034B-3D70-4AAB-B56F-A8AF6E3D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0380-AA8F-48FE-AA3F-3D335E75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E212-A330-436A-885A-FADB65E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0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1E4A4-14ED-40A2-81B7-311C70082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D6627-784E-4F11-8012-79E4E4630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9FAEF-DFEF-4997-9B0C-456808E9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2A3F-64E3-4ED7-A3FD-22C8BCADAED8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D5EF9-611D-4C5C-90F4-2F5FDD55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1890-EAD2-4C87-969C-A8B7E54E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E212-A330-436A-885A-FADB65E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7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CAEF-31B2-4D3A-9562-AE9A95DF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8B515-6F83-47A0-A949-D32511AF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EFB8-F6D9-4040-B415-B038A1A4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2A3F-64E3-4ED7-A3FD-22C8BCADAED8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206A-23FF-4363-ADFA-C6C095CC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7ECA4-4511-4D2B-81B6-3B41B53A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E212-A330-436A-885A-FADB65E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04A1-C271-412B-8C83-BAD791E9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6FC6-2FB7-4EDA-84BB-9A8CDCBF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0831E-CC5A-4C86-AD50-5B529E0A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2A3F-64E3-4ED7-A3FD-22C8BCADAED8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C429-E8B0-4312-B18F-C163DF32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8565-54F4-40FA-951A-236978DD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E212-A330-436A-885A-FADB65E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5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69C9-28B9-4452-8F96-D3179CA7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B305-2B14-4B2E-92F0-1A4ED9122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98EE6-B0A7-4551-834D-0D9883304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12EF1-264E-4C72-97EE-8CAFD661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2A3F-64E3-4ED7-A3FD-22C8BCADAED8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C68C4-0148-4273-B2B3-A8AFF27E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6728D-74FD-4BCD-BE2E-C453B957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E212-A330-436A-885A-FADB65E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7F7D-AF0A-413E-A9CC-3EE05CB9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4BB94-EBB3-4445-AE5A-FFE50D879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B3A83-09CF-4F9F-8EE4-2559A80DD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2DA88-0AFF-4018-A0FA-7619A1860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5B8D6-BD5C-48C9-90B6-7F9445472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272EF-100E-429A-9AEE-D9BB8607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2A3F-64E3-4ED7-A3FD-22C8BCADAED8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9F4D7-94EA-44FA-ABFF-619BA2A3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A76C7-30B7-48B6-B3C0-F00EDF90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E212-A330-436A-885A-FADB65E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AA7F-5DE1-40C1-9A89-9C68E890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FB01F-364E-4949-AE68-2473467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2A3F-64E3-4ED7-A3FD-22C8BCADAED8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1A68D-2141-4CF6-AB46-3A84EE1D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8A43E-66B4-4F87-BBA7-343F59B0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E212-A330-436A-885A-FADB65E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8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BBB3A-9E68-4CEC-A8D3-110D0461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2A3F-64E3-4ED7-A3FD-22C8BCADAED8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3CE1F-A863-417A-BFB0-CBED8EE0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461BA-79DB-4207-AC94-BBB29B59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E212-A330-436A-885A-FADB65E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3B16-6336-4E8C-9065-61F99511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F98C-9495-4482-B985-48DEDEA7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A5C4F-BB96-4880-87AD-BE085EE5B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A5DD6-7C4A-4E82-925D-AA42E2EA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2A3F-64E3-4ED7-A3FD-22C8BCADAED8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55810-8DE9-499F-BC1F-62B0792F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E1A15-BCDF-421B-A05B-85ABC015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E212-A330-436A-885A-FADB65E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2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DB75-FB1B-4BB4-9BA7-41F7BACB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8B336-5D4C-4B33-A926-92FEB189A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165AF-2A5E-4FC3-B1E6-5FEE35B2B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E6A52-16FE-41CA-BA69-F5ABCA1F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2A3F-64E3-4ED7-A3FD-22C8BCADAED8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A8D6D-617A-47AE-8DED-F744504B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58574-62B1-48E0-A4FB-C5BA5E8D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E212-A330-436A-885A-FADB65E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8A299-FFE9-4383-ABA0-37242FEA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DBEB8-3225-44D0-A06A-3FCF52179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16B4E-71E4-4C37-A82B-88C4AEA78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2A3F-64E3-4ED7-A3FD-22C8BCADAED8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BEA3-34FE-454D-B342-B5E6090C5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038C-D4B3-422E-9C42-A690E7647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6E212-A330-436A-885A-FADB65E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014083FB-3FB8-4314-B9E6-C62E71FE1B3A}"/>
              </a:ext>
            </a:extLst>
          </p:cNvPr>
          <p:cNvSpPr/>
          <p:nvPr/>
        </p:nvSpPr>
        <p:spPr>
          <a:xfrm>
            <a:off x="6433523" y="1267097"/>
            <a:ext cx="4047243" cy="407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243BBB6-FA37-464A-8A41-1DAE73A4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6" y="89121"/>
            <a:ext cx="4709160" cy="3613404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99970813-432B-493F-9EB1-73AA540BB945}"/>
              </a:ext>
            </a:extLst>
          </p:cNvPr>
          <p:cNvGrpSpPr/>
          <p:nvPr/>
        </p:nvGrpSpPr>
        <p:grpSpPr>
          <a:xfrm>
            <a:off x="6433523" y="1365676"/>
            <a:ext cx="3957499" cy="3722039"/>
            <a:chOff x="6529317" y="825744"/>
            <a:chExt cx="3957499" cy="372203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BBD615-FE77-4266-8449-E68173718C59}"/>
                </a:ext>
              </a:extLst>
            </p:cNvPr>
            <p:cNvGrpSpPr/>
            <p:nvPr/>
          </p:nvGrpSpPr>
          <p:grpSpPr>
            <a:xfrm>
              <a:off x="6857127" y="1036202"/>
              <a:ext cx="3492742" cy="1835100"/>
              <a:chOff x="6287345" y="4318438"/>
              <a:chExt cx="3492742" cy="1835100"/>
            </a:xfrm>
          </p:grpSpPr>
          <p:sp>
            <p:nvSpPr>
              <p:cNvPr id="32" name="Right Bracket 31">
                <a:extLst>
                  <a:ext uri="{FF2B5EF4-FFF2-40B4-BE49-F238E27FC236}">
                    <a16:creationId xmlns:a16="http://schemas.microsoft.com/office/drawing/2014/main" id="{61001719-A3D4-4F2F-A3A7-A6D6169CF4FB}"/>
                  </a:ext>
                </a:extLst>
              </p:cNvPr>
              <p:cNvSpPr/>
              <p:nvPr/>
            </p:nvSpPr>
            <p:spPr>
              <a:xfrm rot="16200000" flipH="1">
                <a:off x="7077019" y="4284305"/>
                <a:ext cx="253734" cy="1582245"/>
              </a:xfrm>
              <a:prstGeom prst="rightBracket">
                <a:avLst>
                  <a:gd name="adj" fmla="val 0"/>
                </a:avLst>
              </a:prstGeom>
              <a:ln w="15875">
                <a:solidFill>
                  <a:schemeClr val="tx1"/>
                </a:solidFill>
                <a:prstDash val="sysDash"/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9E9AA98-203F-4F7E-BC1E-A375A0716CE6}"/>
                  </a:ext>
                </a:extLst>
              </p:cNvPr>
              <p:cNvSpPr/>
              <p:nvPr/>
            </p:nvSpPr>
            <p:spPr>
              <a:xfrm>
                <a:off x="7874184" y="4910658"/>
                <a:ext cx="25332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Bracket 29">
                <a:extLst>
                  <a:ext uri="{FF2B5EF4-FFF2-40B4-BE49-F238E27FC236}">
                    <a16:creationId xmlns:a16="http://schemas.microsoft.com/office/drawing/2014/main" id="{CCEA6EE6-2704-45C5-810C-452DFB65B66D}"/>
                  </a:ext>
                </a:extLst>
              </p:cNvPr>
              <p:cNvSpPr/>
              <p:nvPr/>
            </p:nvSpPr>
            <p:spPr>
              <a:xfrm rot="16200000" flipH="1">
                <a:off x="8443219" y="4285769"/>
                <a:ext cx="253734" cy="1582245"/>
              </a:xfrm>
              <a:prstGeom prst="rightBracket">
                <a:avLst>
                  <a:gd name="adj" fmla="val 0"/>
                </a:avLst>
              </a:prstGeom>
              <a:ln w="15875">
                <a:solidFill>
                  <a:schemeClr val="tx1"/>
                </a:solidFill>
                <a:prstDash val="sysDash"/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0CD0D2C-4C59-41F0-BFBE-CDFD3AA8636B}"/>
                  </a:ext>
                </a:extLst>
              </p:cNvPr>
              <p:cNvSpPr/>
              <p:nvPr/>
            </p:nvSpPr>
            <p:spPr>
              <a:xfrm>
                <a:off x="7644517" y="4917872"/>
                <a:ext cx="25332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Bracket 22">
                <a:extLst>
                  <a:ext uri="{FF2B5EF4-FFF2-40B4-BE49-F238E27FC236}">
                    <a16:creationId xmlns:a16="http://schemas.microsoft.com/office/drawing/2014/main" id="{CD5180F2-C6E4-4EE0-9294-8C5D0B7844D2}"/>
                  </a:ext>
                </a:extLst>
              </p:cNvPr>
              <p:cNvSpPr/>
              <p:nvPr/>
            </p:nvSpPr>
            <p:spPr>
              <a:xfrm rot="16200000" flipH="1">
                <a:off x="7537406" y="4283290"/>
                <a:ext cx="253734" cy="1582245"/>
              </a:xfrm>
              <a:prstGeom prst="rightBracket">
                <a:avLst>
                  <a:gd name="adj" fmla="val 0"/>
                </a:avLst>
              </a:prstGeom>
              <a:ln w="15875">
                <a:solidFill>
                  <a:schemeClr val="tx1"/>
                </a:solidFill>
                <a:prstDash val="sysDash"/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Bracket 9">
                <a:extLst>
                  <a:ext uri="{FF2B5EF4-FFF2-40B4-BE49-F238E27FC236}">
                    <a16:creationId xmlns:a16="http://schemas.microsoft.com/office/drawing/2014/main" id="{5400A77F-0289-4402-9FE2-F62A20F3B566}"/>
                  </a:ext>
                </a:extLst>
              </p:cNvPr>
              <p:cNvSpPr/>
              <p:nvPr/>
            </p:nvSpPr>
            <p:spPr>
              <a:xfrm rot="16200000" flipH="1">
                <a:off x="7735520" y="4284564"/>
                <a:ext cx="253734" cy="1582245"/>
              </a:xfrm>
              <a:prstGeom prst="rightBracket">
                <a:avLst>
                  <a:gd name="adj" fmla="val 0"/>
                </a:avLst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8D5F8-0788-474E-9D40-7DC74272EE5A}"/>
                  </a:ext>
                </a:extLst>
              </p:cNvPr>
              <p:cNvSpPr txBox="1"/>
              <p:nvPr/>
            </p:nvSpPr>
            <p:spPr>
              <a:xfrm rot="5400000">
                <a:off x="6696939" y="5370418"/>
                <a:ext cx="7516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1953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64338E-53A7-4A33-BEA1-F3C33B2CBC4F}"/>
                  </a:ext>
                </a:extLst>
              </p:cNvPr>
              <p:cNvSpPr txBox="1"/>
              <p:nvPr/>
            </p:nvSpPr>
            <p:spPr>
              <a:xfrm rot="5400000">
                <a:off x="6894113" y="5370418"/>
                <a:ext cx="7516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1954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A6F0B1-055D-4593-8111-53A1ECDDD08D}"/>
                  </a:ext>
                </a:extLst>
              </p:cNvPr>
              <p:cNvSpPr txBox="1"/>
              <p:nvPr/>
            </p:nvSpPr>
            <p:spPr>
              <a:xfrm rot="5400000">
                <a:off x="7091287" y="5370418"/>
                <a:ext cx="7516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1955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5FB828-BF82-4DAE-97C7-25036B100C58}"/>
                  </a:ext>
                </a:extLst>
              </p:cNvPr>
              <p:cNvSpPr txBox="1"/>
              <p:nvPr/>
            </p:nvSpPr>
            <p:spPr>
              <a:xfrm rot="5400000">
                <a:off x="8277697" y="5370418"/>
                <a:ext cx="7516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1972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418D83-7EED-483D-9E5F-E4872C7F3BF9}"/>
                  </a:ext>
                </a:extLst>
              </p:cNvPr>
              <p:cNvSpPr txBox="1"/>
              <p:nvPr/>
            </p:nvSpPr>
            <p:spPr>
              <a:xfrm rot="5400000">
                <a:off x="8461676" y="5370418"/>
                <a:ext cx="7516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1973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C3147E-F273-4E67-8B38-C959B2286B60}"/>
                  </a:ext>
                </a:extLst>
              </p:cNvPr>
              <p:cNvSpPr txBox="1"/>
              <p:nvPr/>
            </p:nvSpPr>
            <p:spPr>
              <a:xfrm rot="5400000">
                <a:off x="7288460" y="5370418"/>
                <a:ext cx="7516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1956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B71909-7494-430B-A977-8C6440DBF2BB}"/>
                  </a:ext>
                </a:extLst>
              </p:cNvPr>
              <p:cNvSpPr txBox="1"/>
              <p:nvPr/>
            </p:nvSpPr>
            <p:spPr>
              <a:xfrm rot="5400000">
                <a:off x="8645655" y="5370418"/>
                <a:ext cx="7516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1974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1FF287-DA81-4F15-B891-E5F93C106469}"/>
                  </a:ext>
                </a:extLst>
              </p:cNvPr>
              <p:cNvSpPr txBox="1"/>
              <p:nvPr/>
            </p:nvSpPr>
            <p:spPr>
              <a:xfrm rot="5400000">
                <a:off x="8829635" y="5370418"/>
                <a:ext cx="7516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1975</a:t>
                </a:r>
              </a:p>
            </p:txBody>
          </p:sp>
          <p:sp>
            <p:nvSpPr>
              <p:cNvPr id="18" name="Right Bracket 17">
                <a:extLst>
                  <a:ext uri="{FF2B5EF4-FFF2-40B4-BE49-F238E27FC236}">
                    <a16:creationId xmlns:a16="http://schemas.microsoft.com/office/drawing/2014/main" id="{208626A0-211D-46FE-A389-E93882675146}"/>
                  </a:ext>
                </a:extLst>
              </p:cNvPr>
              <p:cNvSpPr/>
              <p:nvPr/>
            </p:nvSpPr>
            <p:spPr>
              <a:xfrm rot="16200000" flipH="1">
                <a:off x="7932694" y="4284564"/>
                <a:ext cx="253734" cy="1582245"/>
              </a:xfrm>
              <a:prstGeom prst="rightBracket">
                <a:avLst>
                  <a:gd name="adj" fmla="val 0"/>
                </a:avLst>
              </a:prstGeom>
              <a:ln w="222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2D18A660-BC32-408D-88FE-5025AC20B021}"/>
                  </a:ext>
                </a:extLst>
              </p:cNvPr>
              <p:cNvSpPr/>
              <p:nvPr/>
            </p:nvSpPr>
            <p:spPr>
              <a:xfrm rot="16200000" flipH="1">
                <a:off x="8103478" y="4284564"/>
                <a:ext cx="253734" cy="1582245"/>
              </a:xfrm>
              <a:prstGeom prst="rightBracket">
                <a:avLst>
                  <a:gd name="adj" fmla="val 0"/>
                </a:avLst>
              </a:prstGeom>
              <a:ln w="222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Bracket 19">
                <a:extLst>
                  <a:ext uri="{FF2B5EF4-FFF2-40B4-BE49-F238E27FC236}">
                    <a16:creationId xmlns:a16="http://schemas.microsoft.com/office/drawing/2014/main" id="{8210B232-ACE1-402E-9B77-EA02189F705C}"/>
                  </a:ext>
                </a:extLst>
              </p:cNvPr>
              <p:cNvSpPr/>
              <p:nvPr/>
            </p:nvSpPr>
            <p:spPr>
              <a:xfrm rot="16200000" flipH="1">
                <a:off x="8257367" y="4284564"/>
                <a:ext cx="253734" cy="1582245"/>
              </a:xfrm>
              <a:prstGeom prst="rightBracket">
                <a:avLst>
                  <a:gd name="adj" fmla="val 0"/>
                </a:avLst>
              </a:prstGeom>
              <a:ln w="2222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B00AAE-9DBA-4168-AAB9-DF24C5395014}"/>
                  </a:ext>
                </a:extLst>
              </p:cNvPr>
              <p:cNvSpPr txBox="1"/>
              <p:nvPr/>
            </p:nvSpPr>
            <p:spPr>
              <a:xfrm>
                <a:off x="6950478" y="4659762"/>
                <a:ext cx="186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endParaRPr lang="en-US" sz="12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82D8C7-177E-4B88-A897-CC9B1247D447}"/>
                  </a:ext>
                </a:extLst>
              </p:cNvPr>
              <p:cNvSpPr txBox="1"/>
              <p:nvPr/>
            </p:nvSpPr>
            <p:spPr>
              <a:xfrm rot="3542432">
                <a:off x="8290467" y="4705298"/>
                <a:ext cx="681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i+19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B3CC9F-E54B-4489-AADB-AE76A799220A}"/>
                  </a:ext>
                </a:extLst>
              </p:cNvPr>
              <p:cNvSpPr txBox="1"/>
              <p:nvPr/>
            </p:nvSpPr>
            <p:spPr>
              <a:xfrm rot="3561779">
                <a:off x="8349385" y="4629678"/>
                <a:ext cx="899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i+19+1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5A2A90-3465-420C-A2EB-367BE1E92AC5}"/>
                  </a:ext>
                </a:extLst>
              </p:cNvPr>
              <p:cNvSpPr txBox="1"/>
              <p:nvPr/>
            </p:nvSpPr>
            <p:spPr>
              <a:xfrm>
                <a:off x="8865687" y="4690902"/>
                <a:ext cx="914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i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BE11E9-AC23-4B0E-BBB5-7B5B3769C705}"/>
                  </a:ext>
                </a:extLst>
              </p:cNvPr>
              <p:cNvSpPr txBox="1"/>
              <p:nvPr/>
            </p:nvSpPr>
            <p:spPr>
              <a:xfrm rot="3689868">
                <a:off x="6650308" y="4673072"/>
                <a:ext cx="4488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i-1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1A9211-4BE7-478E-9846-27E3136BD448}"/>
                  </a:ext>
                </a:extLst>
              </p:cNvPr>
              <p:cNvSpPr txBox="1"/>
              <p:nvPr/>
            </p:nvSpPr>
            <p:spPr>
              <a:xfrm>
                <a:off x="6484134" y="4675676"/>
                <a:ext cx="3297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i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EA8EBB6-9D73-4C84-9943-5E5EB2633924}"/>
                  </a:ext>
                </a:extLst>
              </p:cNvPr>
              <p:cNvSpPr/>
              <p:nvPr/>
            </p:nvSpPr>
            <p:spPr>
              <a:xfrm>
                <a:off x="8335514" y="4910157"/>
                <a:ext cx="25332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Bracket 25">
                <a:extLst>
                  <a:ext uri="{FF2B5EF4-FFF2-40B4-BE49-F238E27FC236}">
                    <a16:creationId xmlns:a16="http://schemas.microsoft.com/office/drawing/2014/main" id="{F5D5AF57-A32C-4BAB-94E5-36BF94CE1660}"/>
                  </a:ext>
                </a:extLst>
              </p:cNvPr>
              <p:cNvSpPr/>
              <p:nvPr/>
            </p:nvSpPr>
            <p:spPr>
              <a:xfrm rot="16200000" flipH="1">
                <a:off x="8003447" y="4615780"/>
                <a:ext cx="253734" cy="2295895"/>
              </a:xfrm>
              <a:prstGeom prst="rightBracket">
                <a:avLst>
                  <a:gd name="adj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0FD25A-5114-44FA-8D80-EF8CE4220BAF}"/>
                  </a:ext>
                </a:extLst>
              </p:cNvPr>
              <p:cNvSpPr txBox="1"/>
              <p:nvPr/>
            </p:nvSpPr>
            <p:spPr>
              <a:xfrm>
                <a:off x="7253516" y="5845761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Four adjacent trends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F1554B-FE3A-469F-BF57-3141A53B7557}"/>
                  </a:ext>
                </a:extLst>
              </p:cNvPr>
              <p:cNvSpPr txBox="1"/>
              <p:nvPr/>
            </p:nvSpPr>
            <p:spPr>
              <a:xfrm rot="3561779">
                <a:off x="8883891" y="4633585"/>
                <a:ext cx="899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i+19+j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EE3A57-9B1F-4DF5-9476-386686554217}"/>
                  </a:ext>
                </a:extLst>
              </p:cNvPr>
              <p:cNvSpPr txBox="1"/>
              <p:nvPr/>
            </p:nvSpPr>
            <p:spPr>
              <a:xfrm rot="3689868">
                <a:off x="6201428" y="4674364"/>
                <a:ext cx="4488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-k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9A1206B-5096-4FFA-8869-F7FFF58F8970}"/>
                </a:ext>
              </a:extLst>
            </p:cNvPr>
            <p:cNvGrpSpPr/>
            <p:nvPr/>
          </p:nvGrpSpPr>
          <p:grpSpPr>
            <a:xfrm>
              <a:off x="6529317" y="3081630"/>
              <a:ext cx="1914649" cy="1466153"/>
              <a:chOff x="2317572" y="4815199"/>
              <a:chExt cx="1914649" cy="146615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F276D8-8351-4A62-BD44-94F3244291EB}"/>
                  </a:ext>
                </a:extLst>
              </p:cNvPr>
              <p:cNvSpPr txBox="1"/>
              <p:nvPr/>
            </p:nvSpPr>
            <p:spPr>
              <a:xfrm>
                <a:off x="3480594" y="5315636"/>
                <a:ext cx="7516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j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E67CCD-0E6B-4B0B-B1A7-3AD06046D5DF}"/>
                  </a:ext>
                </a:extLst>
              </p:cNvPr>
              <p:cNvSpPr/>
              <p:nvPr/>
            </p:nvSpPr>
            <p:spPr>
              <a:xfrm>
                <a:off x="2834441" y="5369645"/>
                <a:ext cx="1343121" cy="9117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2700000" lon="2700000" rev="2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358F556-1B40-4989-9C4A-692868FD2E9B}"/>
                  </a:ext>
                </a:extLst>
              </p:cNvPr>
              <p:cNvSpPr/>
              <p:nvPr/>
            </p:nvSpPr>
            <p:spPr>
              <a:xfrm>
                <a:off x="2834441" y="5161516"/>
                <a:ext cx="1343121" cy="9117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scene3d>
                <a:camera prst="orthographicFront">
                  <a:rot lat="2700000" lon="2700000" rev="2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5351330-8487-4ACD-82A1-F7CB73774DA9}"/>
                  </a:ext>
                </a:extLst>
              </p:cNvPr>
              <p:cNvCxnSpPr/>
              <p:nvPr/>
            </p:nvCxnSpPr>
            <p:spPr>
              <a:xfrm flipV="1">
                <a:off x="2714173" y="4815199"/>
                <a:ext cx="0" cy="80745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E418EC0-C6EE-4C0D-A8A2-DB14C10CB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8708" y="5629448"/>
                <a:ext cx="485321" cy="573595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0FC41EB-39F4-46FA-B2FE-258F1B439F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8708" y="5519057"/>
                <a:ext cx="1274535" cy="110391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CD21D15-5FF8-4A4E-BECB-664B0EFEAF45}"/>
                  </a:ext>
                </a:extLst>
              </p:cNvPr>
              <p:cNvSpPr/>
              <p:nvPr/>
            </p:nvSpPr>
            <p:spPr>
              <a:xfrm>
                <a:off x="2520809" y="4921502"/>
                <a:ext cx="1649737" cy="1059036"/>
              </a:xfrm>
              <a:custGeom>
                <a:avLst/>
                <a:gdLst>
                  <a:gd name="connsiteX0" fmla="*/ 0 w 1343121"/>
                  <a:gd name="connsiteY0" fmla="*/ 0 h 911707"/>
                  <a:gd name="connsiteX1" fmla="*/ 1343121 w 1343121"/>
                  <a:gd name="connsiteY1" fmla="*/ 0 h 911707"/>
                  <a:gd name="connsiteX2" fmla="*/ 1343121 w 1343121"/>
                  <a:gd name="connsiteY2" fmla="*/ 911707 h 911707"/>
                  <a:gd name="connsiteX3" fmla="*/ 0 w 1343121"/>
                  <a:gd name="connsiteY3" fmla="*/ 911707 h 911707"/>
                  <a:gd name="connsiteX4" fmla="*/ 0 w 1343121"/>
                  <a:gd name="connsiteY4" fmla="*/ 0 h 911707"/>
                  <a:gd name="connsiteX0" fmla="*/ 7257 w 1343121"/>
                  <a:gd name="connsiteY0" fmla="*/ 437242 h 911707"/>
                  <a:gd name="connsiteX1" fmla="*/ 1343121 w 1343121"/>
                  <a:gd name="connsiteY1" fmla="*/ 0 h 911707"/>
                  <a:gd name="connsiteX2" fmla="*/ 1343121 w 1343121"/>
                  <a:gd name="connsiteY2" fmla="*/ 911707 h 911707"/>
                  <a:gd name="connsiteX3" fmla="*/ 0 w 1343121"/>
                  <a:gd name="connsiteY3" fmla="*/ 911707 h 911707"/>
                  <a:gd name="connsiteX4" fmla="*/ 7257 w 1343121"/>
                  <a:gd name="connsiteY4" fmla="*/ 437242 h 911707"/>
                  <a:gd name="connsiteX0" fmla="*/ 0 w 1807579"/>
                  <a:gd name="connsiteY0" fmla="*/ 580570 h 911707"/>
                  <a:gd name="connsiteX1" fmla="*/ 1807579 w 1807579"/>
                  <a:gd name="connsiteY1" fmla="*/ 0 h 911707"/>
                  <a:gd name="connsiteX2" fmla="*/ 1807579 w 1807579"/>
                  <a:gd name="connsiteY2" fmla="*/ 911707 h 911707"/>
                  <a:gd name="connsiteX3" fmla="*/ 464458 w 1807579"/>
                  <a:gd name="connsiteY3" fmla="*/ 911707 h 911707"/>
                  <a:gd name="connsiteX4" fmla="*/ 0 w 1807579"/>
                  <a:gd name="connsiteY4" fmla="*/ 580570 h 911707"/>
                  <a:gd name="connsiteX0" fmla="*/ 0 w 1718679"/>
                  <a:gd name="connsiteY0" fmla="*/ 669470 h 911707"/>
                  <a:gd name="connsiteX1" fmla="*/ 1718679 w 1718679"/>
                  <a:gd name="connsiteY1" fmla="*/ 0 h 911707"/>
                  <a:gd name="connsiteX2" fmla="*/ 1718679 w 1718679"/>
                  <a:gd name="connsiteY2" fmla="*/ 911707 h 911707"/>
                  <a:gd name="connsiteX3" fmla="*/ 375558 w 1718679"/>
                  <a:gd name="connsiteY3" fmla="*/ 911707 h 911707"/>
                  <a:gd name="connsiteX4" fmla="*/ 0 w 1718679"/>
                  <a:gd name="connsiteY4" fmla="*/ 669470 h 911707"/>
                  <a:gd name="connsiteX0" fmla="*/ 0 w 1656993"/>
                  <a:gd name="connsiteY0" fmla="*/ 653142 h 911707"/>
                  <a:gd name="connsiteX1" fmla="*/ 1656993 w 1656993"/>
                  <a:gd name="connsiteY1" fmla="*/ 0 h 911707"/>
                  <a:gd name="connsiteX2" fmla="*/ 1656993 w 1656993"/>
                  <a:gd name="connsiteY2" fmla="*/ 911707 h 911707"/>
                  <a:gd name="connsiteX3" fmla="*/ 313872 w 1656993"/>
                  <a:gd name="connsiteY3" fmla="*/ 911707 h 911707"/>
                  <a:gd name="connsiteX4" fmla="*/ 0 w 1656993"/>
                  <a:gd name="connsiteY4" fmla="*/ 653142 h 911707"/>
                  <a:gd name="connsiteX0" fmla="*/ 0 w 1646107"/>
                  <a:gd name="connsiteY0" fmla="*/ 653142 h 911707"/>
                  <a:gd name="connsiteX1" fmla="*/ 1646107 w 1646107"/>
                  <a:gd name="connsiteY1" fmla="*/ 0 h 911707"/>
                  <a:gd name="connsiteX2" fmla="*/ 1646107 w 1646107"/>
                  <a:gd name="connsiteY2" fmla="*/ 911707 h 911707"/>
                  <a:gd name="connsiteX3" fmla="*/ 302986 w 1646107"/>
                  <a:gd name="connsiteY3" fmla="*/ 911707 h 911707"/>
                  <a:gd name="connsiteX4" fmla="*/ 0 w 1646107"/>
                  <a:gd name="connsiteY4" fmla="*/ 653142 h 911707"/>
                  <a:gd name="connsiteX0" fmla="*/ 0 w 1646107"/>
                  <a:gd name="connsiteY0" fmla="*/ 653142 h 911707"/>
                  <a:gd name="connsiteX1" fmla="*/ 1646107 w 1646107"/>
                  <a:gd name="connsiteY1" fmla="*/ 0 h 911707"/>
                  <a:gd name="connsiteX2" fmla="*/ 1646107 w 1646107"/>
                  <a:gd name="connsiteY2" fmla="*/ 911707 h 911707"/>
                  <a:gd name="connsiteX3" fmla="*/ 743857 w 1646107"/>
                  <a:gd name="connsiteY3" fmla="*/ 893564 h 911707"/>
                  <a:gd name="connsiteX4" fmla="*/ 0 w 1646107"/>
                  <a:gd name="connsiteY4" fmla="*/ 653142 h 911707"/>
                  <a:gd name="connsiteX0" fmla="*/ 0 w 1646107"/>
                  <a:gd name="connsiteY0" fmla="*/ 653142 h 911707"/>
                  <a:gd name="connsiteX1" fmla="*/ 1646107 w 1646107"/>
                  <a:gd name="connsiteY1" fmla="*/ 0 h 911707"/>
                  <a:gd name="connsiteX2" fmla="*/ 1646107 w 1646107"/>
                  <a:gd name="connsiteY2" fmla="*/ 911707 h 911707"/>
                  <a:gd name="connsiteX3" fmla="*/ 743857 w 1646107"/>
                  <a:gd name="connsiteY3" fmla="*/ 893564 h 911707"/>
                  <a:gd name="connsiteX4" fmla="*/ 449175 w 1646107"/>
                  <a:gd name="connsiteY4" fmla="*/ 889656 h 911707"/>
                  <a:gd name="connsiteX5" fmla="*/ 0 w 1646107"/>
                  <a:gd name="connsiteY5" fmla="*/ 653142 h 911707"/>
                  <a:gd name="connsiteX0" fmla="*/ 0 w 1646107"/>
                  <a:gd name="connsiteY0" fmla="*/ 653142 h 911707"/>
                  <a:gd name="connsiteX1" fmla="*/ 1646107 w 1646107"/>
                  <a:gd name="connsiteY1" fmla="*/ 0 h 911707"/>
                  <a:gd name="connsiteX2" fmla="*/ 1646107 w 1646107"/>
                  <a:gd name="connsiteY2" fmla="*/ 911707 h 911707"/>
                  <a:gd name="connsiteX3" fmla="*/ 743857 w 1646107"/>
                  <a:gd name="connsiteY3" fmla="*/ 893564 h 911707"/>
                  <a:gd name="connsiteX4" fmla="*/ 449175 w 1646107"/>
                  <a:gd name="connsiteY4" fmla="*/ 889656 h 911707"/>
                  <a:gd name="connsiteX5" fmla="*/ 0 w 1646107"/>
                  <a:gd name="connsiteY5" fmla="*/ 653142 h 911707"/>
                  <a:gd name="connsiteX0" fmla="*/ 0 w 1646107"/>
                  <a:gd name="connsiteY0" fmla="*/ 653142 h 911707"/>
                  <a:gd name="connsiteX1" fmla="*/ 1646107 w 1646107"/>
                  <a:gd name="connsiteY1" fmla="*/ 0 h 911707"/>
                  <a:gd name="connsiteX2" fmla="*/ 1646107 w 1646107"/>
                  <a:gd name="connsiteY2" fmla="*/ 911707 h 911707"/>
                  <a:gd name="connsiteX3" fmla="*/ 743857 w 1646107"/>
                  <a:gd name="connsiteY3" fmla="*/ 893564 h 911707"/>
                  <a:gd name="connsiteX4" fmla="*/ 449175 w 1646107"/>
                  <a:gd name="connsiteY4" fmla="*/ 889656 h 911707"/>
                  <a:gd name="connsiteX5" fmla="*/ 0 w 1646107"/>
                  <a:gd name="connsiteY5" fmla="*/ 653142 h 911707"/>
                  <a:gd name="connsiteX0" fmla="*/ 0 w 1646107"/>
                  <a:gd name="connsiteY0" fmla="*/ 653142 h 911707"/>
                  <a:gd name="connsiteX1" fmla="*/ 1646107 w 1646107"/>
                  <a:gd name="connsiteY1" fmla="*/ 0 h 911707"/>
                  <a:gd name="connsiteX2" fmla="*/ 1646107 w 1646107"/>
                  <a:gd name="connsiteY2" fmla="*/ 911707 h 911707"/>
                  <a:gd name="connsiteX3" fmla="*/ 743857 w 1646107"/>
                  <a:gd name="connsiteY3" fmla="*/ 893564 h 911707"/>
                  <a:gd name="connsiteX4" fmla="*/ 449175 w 1646107"/>
                  <a:gd name="connsiteY4" fmla="*/ 889656 h 911707"/>
                  <a:gd name="connsiteX5" fmla="*/ 267747 w 1646107"/>
                  <a:gd name="connsiteY5" fmla="*/ 873328 h 911707"/>
                  <a:gd name="connsiteX6" fmla="*/ 0 w 1646107"/>
                  <a:gd name="connsiteY6" fmla="*/ 653142 h 911707"/>
                  <a:gd name="connsiteX0" fmla="*/ 0 w 1644293"/>
                  <a:gd name="connsiteY0" fmla="*/ 723899 h 911707"/>
                  <a:gd name="connsiteX1" fmla="*/ 1644293 w 1644293"/>
                  <a:gd name="connsiteY1" fmla="*/ 0 h 911707"/>
                  <a:gd name="connsiteX2" fmla="*/ 1644293 w 1644293"/>
                  <a:gd name="connsiteY2" fmla="*/ 911707 h 911707"/>
                  <a:gd name="connsiteX3" fmla="*/ 742043 w 1644293"/>
                  <a:gd name="connsiteY3" fmla="*/ 893564 h 911707"/>
                  <a:gd name="connsiteX4" fmla="*/ 447361 w 1644293"/>
                  <a:gd name="connsiteY4" fmla="*/ 889656 h 911707"/>
                  <a:gd name="connsiteX5" fmla="*/ 265933 w 1644293"/>
                  <a:gd name="connsiteY5" fmla="*/ 873328 h 911707"/>
                  <a:gd name="connsiteX6" fmla="*/ 0 w 1644293"/>
                  <a:gd name="connsiteY6" fmla="*/ 723899 h 911707"/>
                  <a:gd name="connsiteX0" fmla="*/ 0 w 1667878"/>
                  <a:gd name="connsiteY0" fmla="*/ 763814 h 911707"/>
                  <a:gd name="connsiteX1" fmla="*/ 1667878 w 1667878"/>
                  <a:gd name="connsiteY1" fmla="*/ 0 h 911707"/>
                  <a:gd name="connsiteX2" fmla="*/ 1667878 w 1667878"/>
                  <a:gd name="connsiteY2" fmla="*/ 911707 h 911707"/>
                  <a:gd name="connsiteX3" fmla="*/ 765628 w 1667878"/>
                  <a:gd name="connsiteY3" fmla="*/ 893564 h 911707"/>
                  <a:gd name="connsiteX4" fmla="*/ 470946 w 1667878"/>
                  <a:gd name="connsiteY4" fmla="*/ 889656 h 911707"/>
                  <a:gd name="connsiteX5" fmla="*/ 289518 w 1667878"/>
                  <a:gd name="connsiteY5" fmla="*/ 873328 h 911707"/>
                  <a:gd name="connsiteX6" fmla="*/ 0 w 1667878"/>
                  <a:gd name="connsiteY6" fmla="*/ 763814 h 911707"/>
                  <a:gd name="connsiteX0" fmla="*/ 0 w 1691464"/>
                  <a:gd name="connsiteY0" fmla="*/ 776514 h 911707"/>
                  <a:gd name="connsiteX1" fmla="*/ 1691464 w 1691464"/>
                  <a:gd name="connsiteY1" fmla="*/ 0 h 911707"/>
                  <a:gd name="connsiteX2" fmla="*/ 1691464 w 1691464"/>
                  <a:gd name="connsiteY2" fmla="*/ 911707 h 911707"/>
                  <a:gd name="connsiteX3" fmla="*/ 789214 w 1691464"/>
                  <a:gd name="connsiteY3" fmla="*/ 893564 h 911707"/>
                  <a:gd name="connsiteX4" fmla="*/ 494532 w 1691464"/>
                  <a:gd name="connsiteY4" fmla="*/ 889656 h 911707"/>
                  <a:gd name="connsiteX5" fmla="*/ 313104 w 1691464"/>
                  <a:gd name="connsiteY5" fmla="*/ 873328 h 911707"/>
                  <a:gd name="connsiteX6" fmla="*/ 0 w 1691464"/>
                  <a:gd name="connsiteY6" fmla="*/ 776514 h 911707"/>
                  <a:gd name="connsiteX0" fmla="*/ 0 w 1691464"/>
                  <a:gd name="connsiteY0" fmla="*/ 767442 h 911707"/>
                  <a:gd name="connsiteX1" fmla="*/ 1691464 w 1691464"/>
                  <a:gd name="connsiteY1" fmla="*/ 0 h 911707"/>
                  <a:gd name="connsiteX2" fmla="*/ 1691464 w 1691464"/>
                  <a:gd name="connsiteY2" fmla="*/ 911707 h 911707"/>
                  <a:gd name="connsiteX3" fmla="*/ 789214 w 1691464"/>
                  <a:gd name="connsiteY3" fmla="*/ 893564 h 911707"/>
                  <a:gd name="connsiteX4" fmla="*/ 494532 w 1691464"/>
                  <a:gd name="connsiteY4" fmla="*/ 889656 h 911707"/>
                  <a:gd name="connsiteX5" fmla="*/ 313104 w 1691464"/>
                  <a:gd name="connsiteY5" fmla="*/ 873328 h 911707"/>
                  <a:gd name="connsiteX6" fmla="*/ 0 w 1691464"/>
                  <a:gd name="connsiteY6" fmla="*/ 767442 h 911707"/>
                  <a:gd name="connsiteX0" fmla="*/ 0 w 1691464"/>
                  <a:gd name="connsiteY0" fmla="*/ 767442 h 911707"/>
                  <a:gd name="connsiteX1" fmla="*/ 1691464 w 1691464"/>
                  <a:gd name="connsiteY1" fmla="*/ 0 h 911707"/>
                  <a:gd name="connsiteX2" fmla="*/ 1691464 w 1691464"/>
                  <a:gd name="connsiteY2" fmla="*/ 911707 h 911707"/>
                  <a:gd name="connsiteX3" fmla="*/ 949918 w 1691464"/>
                  <a:gd name="connsiteY3" fmla="*/ 666499 h 911707"/>
                  <a:gd name="connsiteX4" fmla="*/ 789214 w 1691464"/>
                  <a:gd name="connsiteY4" fmla="*/ 893564 h 911707"/>
                  <a:gd name="connsiteX5" fmla="*/ 494532 w 1691464"/>
                  <a:gd name="connsiteY5" fmla="*/ 889656 h 911707"/>
                  <a:gd name="connsiteX6" fmla="*/ 313104 w 1691464"/>
                  <a:gd name="connsiteY6" fmla="*/ 873328 h 911707"/>
                  <a:gd name="connsiteX7" fmla="*/ 0 w 1691464"/>
                  <a:gd name="connsiteY7" fmla="*/ 767442 h 911707"/>
                  <a:gd name="connsiteX0" fmla="*/ 0 w 1691464"/>
                  <a:gd name="connsiteY0" fmla="*/ 767442 h 911707"/>
                  <a:gd name="connsiteX1" fmla="*/ 1691464 w 1691464"/>
                  <a:gd name="connsiteY1" fmla="*/ 0 h 911707"/>
                  <a:gd name="connsiteX2" fmla="*/ 1691464 w 1691464"/>
                  <a:gd name="connsiteY2" fmla="*/ 911707 h 911707"/>
                  <a:gd name="connsiteX3" fmla="*/ 949918 w 1691464"/>
                  <a:gd name="connsiteY3" fmla="*/ 666499 h 911707"/>
                  <a:gd name="connsiteX4" fmla="*/ 638629 w 1691464"/>
                  <a:gd name="connsiteY4" fmla="*/ 869978 h 911707"/>
                  <a:gd name="connsiteX5" fmla="*/ 494532 w 1691464"/>
                  <a:gd name="connsiteY5" fmla="*/ 889656 h 911707"/>
                  <a:gd name="connsiteX6" fmla="*/ 313104 w 1691464"/>
                  <a:gd name="connsiteY6" fmla="*/ 873328 h 911707"/>
                  <a:gd name="connsiteX7" fmla="*/ 0 w 1691464"/>
                  <a:gd name="connsiteY7" fmla="*/ 767442 h 911707"/>
                  <a:gd name="connsiteX0" fmla="*/ 0 w 1691464"/>
                  <a:gd name="connsiteY0" fmla="*/ 767442 h 911707"/>
                  <a:gd name="connsiteX1" fmla="*/ 1691464 w 1691464"/>
                  <a:gd name="connsiteY1" fmla="*/ 0 h 911707"/>
                  <a:gd name="connsiteX2" fmla="*/ 1691464 w 1691464"/>
                  <a:gd name="connsiteY2" fmla="*/ 911707 h 911707"/>
                  <a:gd name="connsiteX3" fmla="*/ 949918 w 1691464"/>
                  <a:gd name="connsiteY3" fmla="*/ 666499 h 911707"/>
                  <a:gd name="connsiteX4" fmla="*/ 638629 w 1691464"/>
                  <a:gd name="connsiteY4" fmla="*/ 869978 h 911707"/>
                  <a:gd name="connsiteX5" fmla="*/ 313104 w 1691464"/>
                  <a:gd name="connsiteY5" fmla="*/ 873328 h 911707"/>
                  <a:gd name="connsiteX6" fmla="*/ 0 w 1691464"/>
                  <a:gd name="connsiteY6" fmla="*/ 767442 h 911707"/>
                  <a:gd name="connsiteX0" fmla="*/ 0 w 1691464"/>
                  <a:gd name="connsiteY0" fmla="*/ 767442 h 984377"/>
                  <a:gd name="connsiteX1" fmla="*/ 1691464 w 1691464"/>
                  <a:gd name="connsiteY1" fmla="*/ 0 h 984377"/>
                  <a:gd name="connsiteX2" fmla="*/ 1691464 w 1691464"/>
                  <a:gd name="connsiteY2" fmla="*/ 911707 h 984377"/>
                  <a:gd name="connsiteX3" fmla="*/ 913632 w 1691464"/>
                  <a:gd name="connsiteY3" fmla="*/ 983999 h 984377"/>
                  <a:gd name="connsiteX4" fmla="*/ 638629 w 1691464"/>
                  <a:gd name="connsiteY4" fmla="*/ 869978 h 984377"/>
                  <a:gd name="connsiteX5" fmla="*/ 313104 w 1691464"/>
                  <a:gd name="connsiteY5" fmla="*/ 873328 h 984377"/>
                  <a:gd name="connsiteX6" fmla="*/ 0 w 1691464"/>
                  <a:gd name="connsiteY6" fmla="*/ 767442 h 984377"/>
                  <a:gd name="connsiteX0" fmla="*/ 0 w 1691464"/>
                  <a:gd name="connsiteY0" fmla="*/ 767442 h 984377"/>
                  <a:gd name="connsiteX1" fmla="*/ 991647 w 1691464"/>
                  <a:gd name="connsiteY1" fmla="*/ 470556 h 984377"/>
                  <a:gd name="connsiteX2" fmla="*/ 1691464 w 1691464"/>
                  <a:gd name="connsiteY2" fmla="*/ 0 h 984377"/>
                  <a:gd name="connsiteX3" fmla="*/ 1691464 w 1691464"/>
                  <a:gd name="connsiteY3" fmla="*/ 911707 h 984377"/>
                  <a:gd name="connsiteX4" fmla="*/ 913632 w 1691464"/>
                  <a:gd name="connsiteY4" fmla="*/ 983999 h 984377"/>
                  <a:gd name="connsiteX5" fmla="*/ 638629 w 1691464"/>
                  <a:gd name="connsiteY5" fmla="*/ 869978 h 984377"/>
                  <a:gd name="connsiteX6" fmla="*/ 313104 w 1691464"/>
                  <a:gd name="connsiteY6" fmla="*/ 873328 h 984377"/>
                  <a:gd name="connsiteX7" fmla="*/ 0 w 1691464"/>
                  <a:gd name="connsiteY7" fmla="*/ 767442 h 984377"/>
                  <a:gd name="connsiteX0" fmla="*/ 0 w 1691464"/>
                  <a:gd name="connsiteY0" fmla="*/ 767442 h 1059036"/>
                  <a:gd name="connsiteX1" fmla="*/ 991647 w 1691464"/>
                  <a:gd name="connsiteY1" fmla="*/ 470556 h 1059036"/>
                  <a:gd name="connsiteX2" fmla="*/ 1691464 w 1691464"/>
                  <a:gd name="connsiteY2" fmla="*/ 0 h 1059036"/>
                  <a:gd name="connsiteX3" fmla="*/ 1691464 w 1691464"/>
                  <a:gd name="connsiteY3" fmla="*/ 911707 h 1059036"/>
                  <a:gd name="connsiteX4" fmla="*/ 913632 w 1691464"/>
                  <a:gd name="connsiteY4" fmla="*/ 983999 h 1059036"/>
                  <a:gd name="connsiteX5" fmla="*/ 537029 w 1691464"/>
                  <a:gd name="connsiteY5" fmla="*/ 1055035 h 1059036"/>
                  <a:gd name="connsiteX6" fmla="*/ 313104 w 1691464"/>
                  <a:gd name="connsiteY6" fmla="*/ 873328 h 1059036"/>
                  <a:gd name="connsiteX7" fmla="*/ 0 w 1691464"/>
                  <a:gd name="connsiteY7" fmla="*/ 767442 h 1059036"/>
                  <a:gd name="connsiteX0" fmla="*/ 0 w 1667879"/>
                  <a:gd name="connsiteY0" fmla="*/ 767442 h 1059036"/>
                  <a:gd name="connsiteX1" fmla="*/ 968062 w 1667879"/>
                  <a:gd name="connsiteY1" fmla="*/ 470556 h 1059036"/>
                  <a:gd name="connsiteX2" fmla="*/ 1667879 w 1667879"/>
                  <a:gd name="connsiteY2" fmla="*/ 0 h 1059036"/>
                  <a:gd name="connsiteX3" fmla="*/ 1667879 w 1667879"/>
                  <a:gd name="connsiteY3" fmla="*/ 911707 h 1059036"/>
                  <a:gd name="connsiteX4" fmla="*/ 890047 w 1667879"/>
                  <a:gd name="connsiteY4" fmla="*/ 983999 h 1059036"/>
                  <a:gd name="connsiteX5" fmla="*/ 513444 w 1667879"/>
                  <a:gd name="connsiteY5" fmla="*/ 1055035 h 1059036"/>
                  <a:gd name="connsiteX6" fmla="*/ 289519 w 1667879"/>
                  <a:gd name="connsiteY6" fmla="*/ 873328 h 1059036"/>
                  <a:gd name="connsiteX7" fmla="*/ 0 w 1667879"/>
                  <a:gd name="connsiteY7" fmla="*/ 767442 h 1059036"/>
                  <a:gd name="connsiteX0" fmla="*/ 0 w 1667879"/>
                  <a:gd name="connsiteY0" fmla="*/ 749299 h 1059036"/>
                  <a:gd name="connsiteX1" fmla="*/ 968062 w 1667879"/>
                  <a:gd name="connsiteY1" fmla="*/ 470556 h 1059036"/>
                  <a:gd name="connsiteX2" fmla="*/ 1667879 w 1667879"/>
                  <a:gd name="connsiteY2" fmla="*/ 0 h 1059036"/>
                  <a:gd name="connsiteX3" fmla="*/ 1667879 w 1667879"/>
                  <a:gd name="connsiteY3" fmla="*/ 911707 h 1059036"/>
                  <a:gd name="connsiteX4" fmla="*/ 890047 w 1667879"/>
                  <a:gd name="connsiteY4" fmla="*/ 983999 h 1059036"/>
                  <a:gd name="connsiteX5" fmla="*/ 513444 w 1667879"/>
                  <a:gd name="connsiteY5" fmla="*/ 1055035 h 1059036"/>
                  <a:gd name="connsiteX6" fmla="*/ 289519 w 1667879"/>
                  <a:gd name="connsiteY6" fmla="*/ 873328 h 1059036"/>
                  <a:gd name="connsiteX7" fmla="*/ 0 w 1667879"/>
                  <a:gd name="connsiteY7" fmla="*/ 749299 h 1059036"/>
                  <a:gd name="connsiteX0" fmla="*/ 0 w 1637037"/>
                  <a:gd name="connsiteY0" fmla="*/ 742042 h 1059036"/>
                  <a:gd name="connsiteX1" fmla="*/ 937220 w 1637037"/>
                  <a:gd name="connsiteY1" fmla="*/ 470556 h 1059036"/>
                  <a:gd name="connsiteX2" fmla="*/ 1637037 w 1637037"/>
                  <a:gd name="connsiteY2" fmla="*/ 0 h 1059036"/>
                  <a:gd name="connsiteX3" fmla="*/ 1637037 w 1637037"/>
                  <a:gd name="connsiteY3" fmla="*/ 911707 h 1059036"/>
                  <a:gd name="connsiteX4" fmla="*/ 859205 w 1637037"/>
                  <a:gd name="connsiteY4" fmla="*/ 983999 h 1059036"/>
                  <a:gd name="connsiteX5" fmla="*/ 482602 w 1637037"/>
                  <a:gd name="connsiteY5" fmla="*/ 1055035 h 1059036"/>
                  <a:gd name="connsiteX6" fmla="*/ 258677 w 1637037"/>
                  <a:gd name="connsiteY6" fmla="*/ 873328 h 1059036"/>
                  <a:gd name="connsiteX7" fmla="*/ 0 w 1637037"/>
                  <a:gd name="connsiteY7" fmla="*/ 742042 h 1059036"/>
                  <a:gd name="connsiteX0" fmla="*/ 0 w 1649737"/>
                  <a:gd name="connsiteY0" fmla="*/ 742042 h 1059036"/>
                  <a:gd name="connsiteX1" fmla="*/ 949920 w 1649737"/>
                  <a:gd name="connsiteY1" fmla="*/ 470556 h 1059036"/>
                  <a:gd name="connsiteX2" fmla="*/ 1649737 w 1649737"/>
                  <a:gd name="connsiteY2" fmla="*/ 0 h 1059036"/>
                  <a:gd name="connsiteX3" fmla="*/ 1649737 w 1649737"/>
                  <a:gd name="connsiteY3" fmla="*/ 911707 h 1059036"/>
                  <a:gd name="connsiteX4" fmla="*/ 871905 w 1649737"/>
                  <a:gd name="connsiteY4" fmla="*/ 983999 h 1059036"/>
                  <a:gd name="connsiteX5" fmla="*/ 495302 w 1649737"/>
                  <a:gd name="connsiteY5" fmla="*/ 1055035 h 1059036"/>
                  <a:gd name="connsiteX6" fmla="*/ 271377 w 1649737"/>
                  <a:gd name="connsiteY6" fmla="*/ 873328 h 1059036"/>
                  <a:gd name="connsiteX7" fmla="*/ 0 w 1649737"/>
                  <a:gd name="connsiteY7" fmla="*/ 742042 h 105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9737" h="1059036">
                    <a:moveTo>
                      <a:pt x="0" y="742042"/>
                    </a:moveTo>
                    <a:cubicBezTo>
                      <a:pt x="294263" y="606190"/>
                      <a:pt x="655657" y="606408"/>
                      <a:pt x="949920" y="470556"/>
                    </a:cubicBezTo>
                    <a:lnTo>
                      <a:pt x="1649737" y="0"/>
                    </a:lnTo>
                    <a:lnTo>
                      <a:pt x="1649737" y="911707"/>
                    </a:lnTo>
                    <a:cubicBezTo>
                      <a:pt x="1395298" y="904961"/>
                      <a:pt x="1126344" y="990745"/>
                      <a:pt x="871905" y="983999"/>
                    </a:cubicBezTo>
                    <a:lnTo>
                      <a:pt x="495302" y="1055035"/>
                    </a:lnTo>
                    <a:cubicBezTo>
                      <a:pt x="389166" y="1089507"/>
                      <a:pt x="377815" y="890417"/>
                      <a:pt x="271377" y="873328"/>
                    </a:cubicBezTo>
                    <a:lnTo>
                      <a:pt x="0" y="742042"/>
                    </a:lnTo>
                    <a:close/>
                  </a:path>
                </a:pathLst>
              </a:custGeom>
              <a:gradFill>
                <a:gsLst>
                  <a:gs pos="39000">
                    <a:schemeClr val="accent4">
                      <a:lumMod val="20000"/>
                      <a:lumOff val="80000"/>
                      <a:alpha val="34000"/>
                    </a:schemeClr>
                  </a:gs>
                  <a:gs pos="100000">
                    <a:schemeClr val="accent5"/>
                  </a:gs>
                </a:gsLst>
                <a:lin ang="13800000" scaled="0"/>
              </a:gradFill>
              <a:ln w="6350">
                <a:solidFill>
                  <a:schemeClr val="tx1"/>
                </a:solidFill>
              </a:ln>
              <a:scene3d>
                <a:camera prst="orthographicFront">
                  <a:rot lat="2700000" lon="2700000" rev="2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BCEA943-8D2A-452A-93C6-75FEEB728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2644" y="5504089"/>
                <a:ext cx="223999" cy="270782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ABE0F9-83F4-4E4D-A549-4EC86FC995CB}"/>
                  </a:ext>
                </a:extLst>
              </p:cNvPr>
              <p:cNvSpPr txBox="1"/>
              <p:nvPr/>
            </p:nvSpPr>
            <p:spPr>
              <a:xfrm>
                <a:off x="2501992" y="4861745"/>
                <a:ext cx="7516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0D8790A-7DB7-4623-BEF5-4F614D53C457}"/>
                  </a:ext>
                </a:extLst>
              </p:cNvPr>
              <p:cNvSpPr txBox="1"/>
              <p:nvPr/>
            </p:nvSpPr>
            <p:spPr>
              <a:xfrm>
                <a:off x="2848884" y="5980907"/>
                <a:ext cx="7516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</a:t>
                </a: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FDD0CE5-C180-441E-8557-01099C350340}"/>
                  </a:ext>
                </a:extLst>
              </p:cNvPr>
              <p:cNvSpPr/>
              <p:nvPr/>
            </p:nvSpPr>
            <p:spPr>
              <a:xfrm>
                <a:off x="2926443" y="5357586"/>
                <a:ext cx="569686" cy="297621"/>
              </a:xfrm>
              <a:custGeom>
                <a:avLst/>
                <a:gdLst>
                  <a:gd name="connsiteX0" fmla="*/ 566057 w 566057"/>
                  <a:gd name="connsiteY0" fmla="*/ 0 h 293915"/>
                  <a:gd name="connsiteX1" fmla="*/ 497114 w 566057"/>
                  <a:gd name="connsiteY1" fmla="*/ 116115 h 293915"/>
                  <a:gd name="connsiteX2" fmla="*/ 497114 w 566057"/>
                  <a:gd name="connsiteY2" fmla="*/ 214086 h 293915"/>
                  <a:gd name="connsiteX3" fmla="*/ 210457 w 566057"/>
                  <a:gd name="connsiteY3" fmla="*/ 279400 h 293915"/>
                  <a:gd name="connsiteX4" fmla="*/ 0 w 566057"/>
                  <a:gd name="connsiteY4" fmla="*/ 293915 h 293915"/>
                  <a:gd name="connsiteX0" fmla="*/ 551543 w 551543"/>
                  <a:gd name="connsiteY0" fmla="*/ 0 h 306615"/>
                  <a:gd name="connsiteX1" fmla="*/ 482600 w 551543"/>
                  <a:gd name="connsiteY1" fmla="*/ 116115 h 306615"/>
                  <a:gd name="connsiteX2" fmla="*/ 482600 w 551543"/>
                  <a:gd name="connsiteY2" fmla="*/ 214086 h 306615"/>
                  <a:gd name="connsiteX3" fmla="*/ 195943 w 551543"/>
                  <a:gd name="connsiteY3" fmla="*/ 279400 h 306615"/>
                  <a:gd name="connsiteX4" fmla="*/ 0 w 551543"/>
                  <a:gd name="connsiteY4" fmla="*/ 306615 h 306615"/>
                  <a:gd name="connsiteX0" fmla="*/ 551543 w 551543"/>
                  <a:gd name="connsiteY0" fmla="*/ 0 h 306615"/>
                  <a:gd name="connsiteX1" fmla="*/ 482600 w 551543"/>
                  <a:gd name="connsiteY1" fmla="*/ 116115 h 306615"/>
                  <a:gd name="connsiteX2" fmla="*/ 482600 w 551543"/>
                  <a:gd name="connsiteY2" fmla="*/ 214086 h 306615"/>
                  <a:gd name="connsiteX3" fmla="*/ 195943 w 551543"/>
                  <a:gd name="connsiteY3" fmla="*/ 279400 h 306615"/>
                  <a:gd name="connsiteX4" fmla="*/ 0 w 551543"/>
                  <a:gd name="connsiteY4" fmla="*/ 306615 h 306615"/>
                  <a:gd name="connsiteX0" fmla="*/ 551543 w 551543"/>
                  <a:gd name="connsiteY0" fmla="*/ 0 h 306692"/>
                  <a:gd name="connsiteX1" fmla="*/ 482600 w 551543"/>
                  <a:gd name="connsiteY1" fmla="*/ 116115 h 306692"/>
                  <a:gd name="connsiteX2" fmla="*/ 482600 w 551543"/>
                  <a:gd name="connsiteY2" fmla="*/ 214086 h 306692"/>
                  <a:gd name="connsiteX3" fmla="*/ 195943 w 551543"/>
                  <a:gd name="connsiteY3" fmla="*/ 279400 h 306692"/>
                  <a:gd name="connsiteX4" fmla="*/ 0 w 551543"/>
                  <a:gd name="connsiteY4" fmla="*/ 306615 h 306692"/>
                  <a:gd name="connsiteX0" fmla="*/ 551543 w 551543"/>
                  <a:gd name="connsiteY0" fmla="*/ 0 h 306766"/>
                  <a:gd name="connsiteX1" fmla="*/ 482600 w 551543"/>
                  <a:gd name="connsiteY1" fmla="*/ 116115 h 306766"/>
                  <a:gd name="connsiteX2" fmla="*/ 482600 w 551543"/>
                  <a:gd name="connsiteY2" fmla="*/ 214086 h 306766"/>
                  <a:gd name="connsiteX3" fmla="*/ 195943 w 551543"/>
                  <a:gd name="connsiteY3" fmla="*/ 279400 h 306766"/>
                  <a:gd name="connsiteX4" fmla="*/ 0 w 551543"/>
                  <a:gd name="connsiteY4" fmla="*/ 306615 h 306766"/>
                  <a:gd name="connsiteX0" fmla="*/ 551543 w 551543"/>
                  <a:gd name="connsiteY0" fmla="*/ 0 h 307964"/>
                  <a:gd name="connsiteX1" fmla="*/ 482600 w 551543"/>
                  <a:gd name="connsiteY1" fmla="*/ 116115 h 307964"/>
                  <a:gd name="connsiteX2" fmla="*/ 482600 w 551543"/>
                  <a:gd name="connsiteY2" fmla="*/ 214086 h 307964"/>
                  <a:gd name="connsiteX3" fmla="*/ 195943 w 551543"/>
                  <a:gd name="connsiteY3" fmla="*/ 279400 h 307964"/>
                  <a:gd name="connsiteX4" fmla="*/ 0 w 551543"/>
                  <a:gd name="connsiteY4" fmla="*/ 306615 h 307964"/>
                  <a:gd name="connsiteX0" fmla="*/ 560615 w 560615"/>
                  <a:gd name="connsiteY0" fmla="*/ 0 h 298893"/>
                  <a:gd name="connsiteX1" fmla="*/ 482600 w 560615"/>
                  <a:gd name="connsiteY1" fmla="*/ 107044 h 298893"/>
                  <a:gd name="connsiteX2" fmla="*/ 482600 w 560615"/>
                  <a:gd name="connsiteY2" fmla="*/ 205015 h 298893"/>
                  <a:gd name="connsiteX3" fmla="*/ 195943 w 560615"/>
                  <a:gd name="connsiteY3" fmla="*/ 270329 h 298893"/>
                  <a:gd name="connsiteX4" fmla="*/ 0 w 560615"/>
                  <a:gd name="connsiteY4" fmla="*/ 297544 h 298893"/>
                  <a:gd name="connsiteX0" fmla="*/ 569686 w 569686"/>
                  <a:gd name="connsiteY0" fmla="*/ 0 h 297621"/>
                  <a:gd name="connsiteX1" fmla="*/ 491671 w 569686"/>
                  <a:gd name="connsiteY1" fmla="*/ 107044 h 297621"/>
                  <a:gd name="connsiteX2" fmla="*/ 491671 w 569686"/>
                  <a:gd name="connsiteY2" fmla="*/ 205015 h 297621"/>
                  <a:gd name="connsiteX3" fmla="*/ 205014 w 569686"/>
                  <a:gd name="connsiteY3" fmla="*/ 270329 h 297621"/>
                  <a:gd name="connsiteX4" fmla="*/ 0 w 569686"/>
                  <a:gd name="connsiteY4" fmla="*/ 297544 h 29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686" h="297621">
                    <a:moveTo>
                      <a:pt x="569686" y="0"/>
                    </a:moveTo>
                    <a:cubicBezTo>
                      <a:pt x="540959" y="40217"/>
                      <a:pt x="504673" y="72875"/>
                      <a:pt x="491671" y="107044"/>
                    </a:cubicBezTo>
                    <a:cubicBezTo>
                      <a:pt x="478669" y="141213"/>
                      <a:pt x="539447" y="177801"/>
                      <a:pt x="491671" y="205015"/>
                    </a:cubicBezTo>
                    <a:cubicBezTo>
                      <a:pt x="443895" y="232229"/>
                      <a:pt x="286959" y="254908"/>
                      <a:pt x="205014" y="270329"/>
                    </a:cubicBezTo>
                    <a:cubicBezTo>
                      <a:pt x="123069" y="285750"/>
                      <a:pt x="118230" y="298752"/>
                      <a:pt x="0" y="297544"/>
                    </a:cubicBezTo>
                  </a:path>
                </a:pathLst>
              </a:custGeom>
              <a:noFill/>
              <a:ln w="9525">
                <a:solidFill>
                  <a:srgbClr val="FF0000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861B499-B8A1-4CEC-8E0B-9D1A4D6EBC58}"/>
                  </a:ext>
                </a:extLst>
              </p:cNvPr>
              <p:cNvSpPr txBox="1"/>
              <p:nvPr/>
            </p:nvSpPr>
            <p:spPr>
              <a:xfrm>
                <a:off x="2317572" y="5299669"/>
                <a:ext cx="7516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0.05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93C429C-32D3-45E1-B377-0096E6326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9439" y="5411404"/>
                <a:ext cx="422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D729E70-AF0D-471F-8F2F-421BDC344B11}"/>
                </a:ext>
              </a:extLst>
            </p:cNvPr>
            <p:cNvSpPr txBox="1"/>
            <p:nvPr/>
          </p:nvSpPr>
          <p:spPr>
            <a:xfrm>
              <a:off x="6768633" y="825744"/>
              <a:ext cx="7516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AE560F-601D-4FC5-921F-14FB5D203C90}"/>
                </a:ext>
              </a:extLst>
            </p:cNvPr>
            <p:cNvSpPr txBox="1"/>
            <p:nvPr/>
          </p:nvSpPr>
          <p:spPr>
            <a:xfrm>
              <a:off x="6825720" y="2621523"/>
              <a:ext cx="7516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D8D99B3-F888-4D37-AB28-2C25058A1371}"/>
                </a:ext>
              </a:extLst>
            </p:cNvPr>
            <p:cNvSpPr/>
            <p:nvPr/>
          </p:nvSpPr>
          <p:spPr>
            <a:xfrm>
              <a:off x="9033199" y="3370862"/>
              <a:ext cx="1056188" cy="1007281"/>
            </a:xfrm>
            <a:prstGeom prst="rect">
              <a:avLst/>
            </a:prstGeom>
            <a:gradFill flip="none" rotWithShape="1">
              <a:gsLst>
                <a:gs pos="50000">
                  <a:schemeClr val="accent4">
                    <a:lumMod val="20000"/>
                    <a:lumOff val="80000"/>
                    <a:alpha val="42000"/>
                  </a:schemeClr>
                </a:gs>
                <a:gs pos="100000">
                  <a:schemeClr val="accent5">
                    <a:alpha val="80000"/>
                  </a:schemeClr>
                </a:gs>
              </a:gsLst>
              <a:lin ang="13800000" scaled="0"/>
              <a:tileRect/>
            </a:gradFill>
            <a:ln>
              <a:solidFill>
                <a:srgbClr val="FF0000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026288D-7E6D-4AEC-9708-8C9E833D0589}"/>
                </a:ext>
              </a:extLst>
            </p:cNvPr>
            <p:cNvCxnSpPr>
              <a:cxnSpLocks/>
            </p:cNvCxnSpPr>
            <p:nvPr/>
          </p:nvCxnSpPr>
          <p:spPr>
            <a:xfrm>
              <a:off x="8971524" y="3314700"/>
              <a:ext cx="0" cy="1233083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C0FC49-4B30-4A4A-8F7D-91D137F35827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19" y="3314700"/>
              <a:ext cx="1278547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CC55FC2-9099-44A4-8103-9990AEB018D3}"/>
                </a:ext>
              </a:extLst>
            </p:cNvPr>
            <p:cNvSpPr txBox="1"/>
            <p:nvPr/>
          </p:nvSpPr>
          <p:spPr>
            <a:xfrm>
              <a:off x="8743253" y="3835402"/>
              <a:ext cx="7516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B65055C-779B-48F1-A794-B73C78834224}"/>
                </a:ext>
              </a:extLst>
            </p:cNvPr>
            <p:cNvSpPr txBox="1"/>
            <p:nvPr/>
          </p:nvSpPr>
          <p:spPr>
            <a:xfrm>
              <a:off x="9735189" y="3095879"/>
              <a:ext cx="7516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j</a:t>
              </a: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F2FAB09-F3E2-4F45-A92E-ABAB7DB92F8D}"/>
                </a:ext>
              </a:extLst>
            </p:cNvPr>
            <p:cNvSpPr/>
            <p:nvPr/>
          </p:nvSpPr>
          <p:spPr>
            <a:xfrm>
              <a:off x="9032131" y="3370863"/>
              <a:ext cx="628940" cy="481140"/>
            </a:xfrm>
            <a:custGeom>
              <a:avLst/>
              <a:gdLst>
                <a:gd name="connsiteX0" fmla="*/ 566057 w 566057"/>
                <a:gd name="connsiteY0" fmla="*/ 0 h 293915"/>
                <a:gd name="connsiteX1" fmla="*/ 497114 w 566057"/>
                <a:gd name="connsiteY1" fmla="*/ 116115 h 293915"/>
                <a:gd name="connsiteX2" fmla="*/ 497114 w 566057"/>
                <a:gd name="connsiteY2" fmla="*/ 214086 h 293915"/>
                <a:gd name="connsiteX3" fmla="*/ 210457 w 566057"/>
                <a:gd name="connsiteY3" fmla="*/ 279400 h 293915"/>
                <a:gd name="connsiteX4" fmla="*/ 0 w 566057"/>
                <a:gd name="connsiteY4" fmla="*/ 293915 h 293915"/>
                <a:gd name="connsiteX0" fmla="*/ 551543 w 551543"/>
                <a:gd name="connsiteY0" fmla="*/ 0 h 306615"/>
                <a:gd name="connsiteX1" fmla="*/ 482600 w 551543"/>
                <a:gd name="connsiteY1" fmla="*/ 116115 h 306615"/>
                <a:gd name="connsiteX2" fmla="*/ 482600 w 551543"/>
                <a:gd name="connsiteY2" fmla="*/ 214086 h 306615"/>
                <a:gd name="connsiteX3" fmla="*/ 195943 w 551543"/>
                <a:gd name="connsiteY3" fmla="*/ 279400 h 306615"/>
                <a:gd name="connsiteX4" fmla="*/ 0 w 551543"/>
                <a:gd name="connsiteY4" fmla="*/ 306615 h 306615"/>
                <a:gd name="connsiteX0" fmla="*/ 551543 w 551543"/>
                <a:gd name="connsiteY0" fmla="*/ 0 h 306615"/>
                <a:gd name="connsiteX1" fmla="*/ 482600 w 551543"/>
                <a:gd name="connsiteY1" fmla="*/ 116115 h 306615"/>
                <a:gd name="connsiteX2" fmla="*/ 482600 w 551543"/>
                <a:gd name="connsiteY2" fmla="*/ 214086 h 306615"/>
                <a:gd name="connsiteX3" fmla="*/ 195943 w 551543"/>
                <a:gd name="connsiteY3" fmla="*/ 279400 h 306615"/>
                <a:gd name="connsiteX4" fmla="*/ 0 w 551543"/>
                <a:gd name="connsiteY4" fmla="*/ 306615 h 306615"/>
                <a:gd name="connsiteX0" fmla="*/ 551543 w 551543"/>
                <a:gd name="connsiteY0" fmla="*/ 0 h 306692"/>
                <a:gd name="connsiteX1" fmla="*/ 482600 w 551543"/>
                <a:gd name="connsiteY1" fmla="*/ 116115 h 306692"/>
                <a:gd name="connsiteX2" fmla="*/ 482600 w 551543"/>
                <a:gd name="connsiteY2" fmla="*/ 214086 h 306692"/>
                <a:gd name="connsiteX3" fmla="*/ 195943 w 551543"/>
                <a:gd name="connsiteY3" fmla="*/ 279400 h 306692"/>
                <a:gd name="connsiteX4" fmla="*/ 0 w 551543"/>
                <a:gd name="connsiteY4" fmla="*/ 306615 h 306692"/>
                <a:gd name="connsiteX0" fmla="*/ 551543 w 551543"/>
                <a:gd name="connsiteY0" fmla="*/ 0 h 306766"/>
                <a:gd name="connsiteX1" fmla="*/ 482600 w 551543"/>
                <a:gd name="connsiteY1" fmla="*/ 116115 h 306766"/>
                <a:gd name="connsiteX2" fmla="*/ 482600 w 551543"/>
                <a:gd name="connsiteY2" fmla="*/ 214086 h 306766"/>
                <a:gd name="connsiteX3" fmla="*/ 195943 w 551543"/>
                <a:gd name="connsiteY3" fmla="*/ 279400 h 306766"/>
                <a:gd name="connsiteX4" fmla="*/ 0 w 551543"/>
                <a:gd name="connsiteY4" fmla="*/ 306615 h 306766"/>
                <a:gd name="connsiteX0" fmla="*/ 551543 w 551543"/>
                <a:gd name="connsiteY0" fmla="*/ 0 h 307964"/>
                <a:gd name="connsiteX1" fmla="*/ 482600 w 551543"/>
                <a:gd name="connsiteY1" fmla="*/ 116115 h 307964"/>
                <a:gd name="connsiteX2" fmla="*/ 482600 w 551543"/>
                <a:gd name="connsiteY2" fmla="*/ 214086 h 307964"/>
                <a:gd name="connsiteX3" fmla="*/ 195943 w 551543"/>
                <a:gd name="connsiteY3" fmla="*/ 279400 h 307964"/>
                <a:gd name="connsiteX4" fmla="*/ 0 w 551543"/>
                <a:gd name="connsiteY4" fmla="*/ 306615 h 307964"/>
                <a:gd name="connsiteX0" fmla="*/ 560615 w 560615"/>
                <a:gd name="connsiteY0" fmla="*/ 0 h 298893"/>
                <a:gd name="connsiteX1" fmla="*/ 482600 w 560615"/>
                <a:gd name="connsiteY1" fmla="*/ 107044 h 298893"/>
                <a:gd name="connsiteX2" fmla="*/ 482600 w 560615"/>
                <a:gd name="connsiteY2" fmla="*/ 205015 h 298893"/>
                <a:gd name="connsiteX3" fmla="*/ 195943 w 560615"/>
                <a:gd name="connsiteY3" fmla="*/ 270329 h 298893"/>
                <a:gd name="connsiteX4" fmla="*/ 0 w 560615"/>
                <a:gd name="connsiteY4" fmla="*/ 297544 h 298893"/>
                <a:gd name="connsiteX0" fmla="*/ 569686 w 569686"/>
                <a:gd name="connsiteY0" fmla="*/ 0 h 297621"/>
                <a:gd name="connsiteX1" fmla="*/ 491671 w 569686"/>
                <a:gd name="connsiteY1" fmla="*/ 107044 h 297621"/>
                <a:gd name="connsiteX2" fmla="*/ 491671 w 569686"/>
                <a:gd name="connsiteY2" fmla="*/ 205015 h 297621"/>
                <a:gd name="connsiteX3" fmla="*/ 205014 w 569686"/>
                <a:gd name="connsiteY3" fmla="*/ 270329 h 297621"/>
                <a:gd name="connsiteX4" fmla="*/ 0 w 569686"/>
                <a:gd name="connsiteY4" fmla="*/ 297544 h 297621"/>
                <a:gd name="connsiteX0" fmla="*/ 569686 w 569686"/>
                <a:gd name="connsiteY0" fmla="*/ 0 h 297621"/>
                <a:gd name="connsiteX1" fmla="*/ 531112 w 569686"/>
                <a:gd name="connsiteY1" fmla="*/ 100310 h 297621"/>
                <a:gd name="connsiteX2" fmla="*/ 491671 w 569686"/>
                <a:gd name="connsiteY2" fmla="*/ 205015 h 297621"/>
                <a:gd name="connsiteX3" fmla="*/ 205014 w 569686"/>
                <a:gd name="connsiteY3" fmla="*/ 270329 h 297621"/>
                <a:gd name="connsiteX4" fmla="*/ 0 w 569686"/>
                <a:gd name="connsiteY4" fmla="*/ 297544 h 29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686" h="297621">
                  <a:moveTo>
                    <a:pt x="569686" y="0"/>
                  </a:moveTo>
                  <a:cubicBezTo>
                    <a:pt x="540959" y="40217"/>
                    <a:pt x="544114" y="66141"/>
                    <a:pt x="531112" y="100310"/>
                  </a:cubicBezTo>
                  <a:cubicBezTo>
                    <a:pt x="518110" y="134479"/>
                    <a:pt x="546021" y="176679"/>
                    <a:pt x="491671" y="205015"/>
                  </a:cubicBezTo>
                  <a:cubicBezTo>
                    <a:pt x="437321" y="233351"/>
                    <a:pt x="286959" y="254908"/>
                    <a:pt x="205014" y="270329"/>
                  </a:cubicBezTo>
                  <a:cubicBezTo>
                    <a:pt x="123069" y="285750"/>
                    <a:pt x="118230" y="298752"/>
                    <a:pt x="0" y="2975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10B0FC-D2F1-4D98-B42C-BD14F96EEF14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9032131" y="3368375"/>
              <a:ext cx="542811" cy="333919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AABBD1D-1A95-4356-AD5C-727AF31A3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13" y="3312888"/>
              <a:ext cx="0" cy="38552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A2C3CE6-99A7-4F3D-8EFB-6A078CD805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75271" y="3701143"/>
              <a:ext cx="584887" cy="2963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A205775-6386-47FE-AECC-DFDA5AEB131D}"/>
                </a:ext>
              </a:extLst>
            </p:cNvPr>
            <p:cNvSpPr txBox="1"/>
            <p:nvPr/>
          </p:nvSpPr>
          <p:spPr>
            <a:xfrm>
              <a:off x="8764054" y="2910313"/>
              <a:ext cx="7516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81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36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Germolus</dc:creator>
  <cp:lastModifiedBy>Noah Germolus</cp:lastModifiedBy>
  <cp:revision>13</cp:revision>
  <dcterms:created xsi:type="dcterms:W3CDTF">2021-01-09T20:57:04Z</dcterms:created>
  <dcterms:modified xsi:type="dcterms:W3CDTF">2021-02-10T23:36:04Z</dcterms:modified>
</cp:coreProperties>
</file>