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2" r:id="rId3"/>
    <p:sldId id="259" r:id="rId4"/>
    <p:sldId id="261" r:id="rId5"/>
    <p:sldId id="263" r:id="rId6"/>
    <p:sldId id="265" r:id="rId7"/>
    <p:sldId id="266" r:id="rId8"/>
    <p:sldId id="269" r:id="rId9"/>
    <p:sldId id="270" r:id="rId10"/>
    <p:sldId id="271" r:id="rId11"/>
    <p:sldId id="275" r:id="rId12"/>
    <p:sldId id="272" r:id="rId13"/>
    <p:sldId id="273" r:id="rId14"/>
    <p:sldId id="277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60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52D-3FD6-496C-AD95-4CB8C234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FDD05-E66F-4332-B04E-2F74D15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F838-107A-4050-B17F-44CB9E2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5AB6-297F-4574-915C-6F6C9D2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8E26-1879-45E0-BC9E-014F3A9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411F-21BE-4703-B589-84E56B0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83A9D-E512-481B-8E84-1C78885D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2A3A-8CF0-4B0A-8325-05A2E27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4CE-EABA-4F00-8A4D-FE3F5E7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36E5-84D8-46A3-94A0-4D4C8F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0EB83-807B-4C9F-A253-2132D19E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FC539-9C72-46C8-B490-606366A4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069FC-5D6C-4AF6-BC4A-01081A7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A776-3F98-4C20-BA70-3E00921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0A1B-499A-4F57-B79F-69194D5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C1-3FC5-4AB8-97F9-1FC3FD8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C8A28-938B-41A9-9756-E733C13D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561-92A5-4B5A-B7B1-41A65D7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3D3C-DAED-44E9-B0BB-E3B26CC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C813-A338-46A5-A877-7AD0CC1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FA2F-B1B1-420B-8CCC-2DE5A5E9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E2E-4BC7-4B76-8024-03AA645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CC7C-E23F-4CFF-B7DA-6378D6F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4D39-F56D-466B-89DB-B967C46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2143-447B-4B39-B3AB-B124D567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7ED-4355-47DD-B543-49374AD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9F9F-998C-4E75-836B-B2A9FB3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C90-111D-41A2-844E-464A865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E967F-E9D2-4DEC-9897-B1FA06E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A2C79-D51A-4E67-9C96-A0DDE37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2BA0-D84C-4A1C-8B4C-AAB93B8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E834-679E-4E68-8511-59621E1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1F0F-EB2F-4ED8-8A40-66A9B09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4C201-B23A-47E0-963B-35D28509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B61EC-95D6-4B9F-8546-51CC51CA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0D701-513B-427C-93C3-7CFF6695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07B98-54D6-4B80-AD0F-CB6F402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5533-7E75-4ED6-9C8A-16ECE20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F83C4-238C-4C47-B518-49B0AA49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C151B-ECB4-4915-A1F0-48362C1F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64F6B-0ADD-472C-85D2-CA8AA2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4762E-B93C-4532-97B6-F4CB54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287A0-7648-4D30-A8DD-C9E82AF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D33D8-6ACD-49FF-B872-46C5A07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B7D06-2D64-47AB-8B57-9F239D6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03566-3C39-48A5-91ED-FB88304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451-9255-46F5-8B93-56F50AD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6E1D-8509-4513-A74A-199895B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7629-7483-42FA-BD19-1BEE8CF7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772A-301D-4C9A-8328-76AC17B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14B1B-5297-4DC6-8BCE-12FC41F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659D-F2B1-4482-9504-492FC7C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65C4-09F4-4A5E-801A-9295E1D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A27E-4B4E-40B8-BDB9-C2BB05DA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FF7A3-033E-433B-B607-A7333047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E54C-C881-4158-9AAC-3AAD9B8A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70AD-3460-49B4-9A7B-20B1855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760DF-FB79-4561-8530-BBAD71D8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FC452-2691-4641-9988-4E29B02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40F-2CF3-46A4-A8BE-5A8D76D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7C8E3-CB98-404F-814A-A580FEA2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94BD-51F1-4F86-82E8-775AF13F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27E2-E8F4-48F0-935A-344F87EF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5BC597-A074-4333-8C45-DB724A7C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18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IoT </a:t>
            </a:r>
            <a:r>
              <a:rPr lang="ko-KR" altLang="en-US" dirty="0"/>
              <a:t>디바이스 무결성 검증</a:t>
            </a:r>
            <a:br>
              <a:rPr lang="en-US" altLang="ko-KR" dirty="0"/>
            </a:br>
            <a:r>
              <a:rPr lang="en-US" altLang="ko-KR" dirty="0"/>
              <a:t>(Analyzing Team)</a:t>
            </a:r>
            <a:br>
              <a:rPr lang="en-US" altLang="ko-KR" dirty="0"/>
            </a:br>
            <a:r>
              <a:rPr lang="ko-KR" altLang="en-US" dirty="0"/>
              <a:t>진행사항 보고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1062C3D-3CFD-491F-B2B2-B4CDEF6D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ko-KR" dirty="0"/>
              <a:t>2020.10.05</a:t>
            </a:r>
          </a:p>
          <a:p>
            <a:r>
              <a:rPr lang="ko-KR" altLang="en-US" dirty="0" err="1"/>
              <a:t>컴퓨터소프트웨어학부</a:t>
            </a:r>
            <a:r>
              <a:rPr lang="ko-KR" altLang="en-US" dirty="0"/>
              <a:t> 김상은</a:t>
            </a:r>
            <a:r>
              <a:rPr lang="en-US" altLang="ko-KR" dirty="0"/>
              <a:t>, </a:t>
            </a:r>
            <a:r>
              <a:rPr lang="ko-KR" altLang="en-US" dirty="0" err="1"/>
              <a:t>서윤희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허브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769830" y="1298767"/>
            <a:ext cx="10652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허브 기록은 </a:t>
            </a:r>
            <a:r>
              <a:rPr lang="en-US" altLang="ko-KR" sz="2400" b="1" dirty="0"/>
              <a:t>Report attribute transaction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Read attribute transaction</a:t>
            </a:r>
            <a:r>
              <a:rPr lang="ko-KR" altLang="en-US" sz="2400" b="1" dirty="0"/>
              <a:t>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정상적으로 일어났을 때 기록됨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86DD320-4339-4352-AAC2-0374E8DDE533}"/>
              </a:ext>
            </a:extLst>
          </p:cNvPr>
          <p:cNvCxnSpPr>
            <a:cxnSpLocks/>
          </p:cNvCxnSpPr>
          <p:nvPr/>
        </p:nvCxnSpPr>
        <p:spPr>
          <a:xfrm>
            <a:off x="6096000" y="2533880"/>
            <a:ext cx="0" cy="40338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CF69218-86F5-4F5B-A787-08C8D1974414}"/>
              </a:ext>
            </a:extLst>
          </p:cNvPr>
          <p:cNvGrpSpPr/>
          <p:nvPr/>
        </p:nvGrpSpPr>
        <p:grpSpPr>
          <a:xfrm>
            <a:off x="1868461" y="2861315"/>
            <a:ext cx="2239692" cy="3074941"/>
            <a:chOff x="1427787" y="2068100"/>
            <a:chExt cx="2239692" cy="3074941"/>
          </a:xfrm>
        </p:grpSpPr>
        <p:sp>
          <p:nvSpPr>
            <p:cNvPr id="31" name="곱하기 기호 30">
              <a:extLst>
                <a:ext uri="{FF2B5EF4-FFF2-40B4-BE49-F238E27FC236}">
                  <a16:creationId xmlns:a16="http://schemas.microsoft.com/office/drawing/2014/main" id="{B1827B13-8F07-400C-AB9A-CD028DD73D72}"/>
                </a:ext>
              </a:extLst>
            </p:cNvPr>
            <p:cNvSpPr/>
            <p:nvPr/>
          </p:nvSpPr>
          <p:spPr>
            <a:xfrm>
              <a:off x="1561073" y="2709079"/>
              <a:ext cx="1965049" cy="2066406"/>
            </a:xfrm>
            <a:prstGeom prst="mathMultiply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3B9D418-3CD6-490E-9C23-04270CED9126}"/>
                </a:ext>
              </a:extLst>
            </p:cNvPr>
            <p:cNvGrpSpPr/>
            <p:nvPr/>
          </p:nvGrpSpPr>
          <p:grpSpPr>
            <a:xfrm>
              <a:off x="1427787" y="2068100"/>
              <a:ext cx="2239692" cy="3074941"/>
              <a:chOff x="1275387" y="1915700"/>
              <a:chExt cx="2239692" cy="3074941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9D7574E-E6CE-410C-9D6C-16C03D329192}"/>
                  </a:ext>
                </a:extLst>
              </p:cNvPr>
              <p:cNvGrpSpPr/>
              <p:nvPr/>
            </p:nvGrpSpPr>
            <p:grpSpPr>
              <a:xfrm>
                <a:off x="1275387" y="1915700"/>
                <a:ext cx="2239692" cy="3074941"/>
                <a:chOff x="1102853" y="1027680"/>
                <a:chExt cx="3139034" cy="460973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077176E-EB49-4CF3-9B23-F85CD3F9F2DD}"/>
                    </a:ext>
                  </a:extLst>
                </p:cNvPr>
                <p:cNvGrpSpPr/>
                <p:nvPr/>
              </p:nvGrpSpPr>
              <p:grpSpPr>
                <a:xfrm>
                  <a:off x="1102853" y="1027680"/>
                  <a:ext cx="3139034" cy="715217"/>
                  <a:chOff x="3317921" y="857359"/>
                  <a:chExt cx="3139034" cy="715217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8EB6AF06-B78C-44C8-9F9F-A3FD758659B8}"/>
                      </a:ext>
                    </a:extLst>
                  </p:cNvPr>
                  <p:cNvSpPr/>
                  <p:nvPr/>
                </p:nvSpPr>
                <p:spPr>
                  <a:xfrm>
                    <a:off x="3317921" y="857360"/>
                    <a:ext cx="1123721" cy="71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Hub</a:t>
                    </a:r>
                    <a:endParaRPr lang="ko-KR" altLang="en-US" sz="1400" dirty="0"/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CA10C903-95C2-4E8F-B269-75CAE67246E7}"/>
                      </a:ext>
                    </a:extLst>
                  </p:cNvPr>
                  <p:cNvSpPr/>
                  <p:nvPr/>
                </p:nvSpPr>
                <p:spPr>
                  <a:xfrm>
                    <a:off x="5333232" y="857359"/>
                    <a:ext cx="1123723" cy="715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Device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C7E7E7A3-2790-439F-9332-2F5A24B30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7801" y="1870016"/>
                  <a:ext cx="0" cy="3767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D5E50DA8-E58A-4159-B16B-13214F923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396" y="1872137"/>
                  <a:ext cx="0" cy="376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1A6F104C-3913-4A42-A4A5-266EF04C8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121" y="3992942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BF770D3-F14F-410F-86AC-6FDCD53A20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20" y="3267011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2A806F-ACEE-4B66-AF3E-1B212E39C846}"/>
                  </a:ext>
                </a:extLst>
              </p:cNvPr>
              <p:cNvSpPr txBox="1"/>
              <p:nvPr/>
            </p:nvSpPr>
            <p:spPr>
              <a:xfrm>
                <a:off x="1782023" y="2641596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Report attributes</a:t>
                </a:r>
                <a:endParaRPr lang="ko-KR" alt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B9BB60-C05E-4CF0-B13E-07F0100C9D0B}"/>
                  </a:ext>
                </a:extLst>
              </p:cNvPr>
              <p:cNvSpPr txBox="1"/>
              <p:nvPr/>
            </p:nvSpPr>
            <p:spPr>
              <a:xfrm>
                <a:off x="1769905" y="3408167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99218A-A025-4E9F-94B7-69AA7E163DCC}"/>
                  </a:ext>
                </a:extLst>
              </p:cNvPr>
              <p:cNvSpPr txBox="1"/>
              <p:nvPr/>
            </p:nvSpPr>
            <p:spPr>
              <a:xfrm>
                <a:off x="1779500" y="4119963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2A70E44-6954-4D9C-8A31-F54FD82B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19" y="4753675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C6F90DBD-B4DD-4464-BF08-9C93DB39B511}"/>
              </a:ext>
            </a:extLst>
          </p:cNvPr>
          <p:cNvSpPr/>
          <p:nvPr/>
        </p:nvSpPr>
        <p:spPr>
          <a:xfrm>
            <a:off x="8329535" y="3915256"/>
            <a:ext cx="1271052" cy="1271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ABA0D5D-40A3-4982-8B02-5A1A0CA25F17}"/>
              </a:ext>
            </a:extLst>
          </p:cNvPr>
          <p:cNvGrpSpPr/>
          <p:nvPr/>
        </p:nvGrpSpPr>
        <p:grpSpPr>
          <a:xfrm>
            <a:off x="7791245" y="2861315"/>
            <a:ext cx="2239692" cy="3074941"/>
            <a:chOff x="1275387" y="1915700"/>
            <a:chExt cx="2239692" cy="30749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9CF2556-95A1-4931-92A1-893CBCAAD726}"/>
                </a:ext>
              </a:extLst>
            </p:cNvPr>
            <p:cNvGrpSpPr/>
            <p:nvPr/>
          </p:nvGrpSpPr>
          <p:grpSpPr>
            <a:xfrm>
              <a:off x="1275387" y="1915700"/>
              <a:ext cx="2239692" cy="3074941"/>
              <a:chOff x="1102853" y="1027680"/>
              <a:chExt cx="3139034" cy="4609737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B4A80A2-7068-4BCA-B27C-4AF327E2165A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58E6FBD-9CCA-4732-ADCC-7E2946810FAE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53CD6116-C0FD-472B-BD5D-186C76D29E2B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D67C4C5-6C9E-4BE8-90BB-C432F240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767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1EAF379-A0A2-4722-BE51-91D8036AB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6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80CE18C-28DF-47CF-977B-C844FFBBA82C}"/>
                </a:ext>
              </a:extLst>
            </p:cNvPr>
            <p:cNvCxnSpPr>
              <a:cxnSpLocks/>
            </p:cNvCxnSpPr>
            <p:nvPr/>
          </p:nvCxnSpPr>
          <p:spPr>
            <a:xfrm>
              <a:off x="1761121" y="399294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9EDEDB2-C962-4800-88D3-D730F2851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20" y="3267011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A87BFA-97DA-4D65-ACB0-34F9FC2B09DB}"/>
                </a:ext>
              </a:extLst>
            </p:cNvPr>
            <p:cNvSpPr txBox="1"/>
            <p:nvPr/>
          </p:nvSpPr>
          <p:spPr>
            <a:xfrm>
              <a:off x="1782023" y="2641596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4D1819-8982-4217-8964-4CA23EF3B21C}"/>
                </a:ext>
              </a:extLst>
            </p:cNvPr>
            <p:cNvSpPr txBox="1"/>
            <p:nvPr/>
          </p:nvSpPr>
          <p:spPr>
            <a:xfrm>
              <a:off x="1769905" y="340816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54C733-B5ED-4504-9ADD-19B0DDB845B2}"/>
                </a:ext>
              </a:extLst>
            </p:cNvPr>
            <p:cNvSpPr txBox="1"/>
            <p:nvPr/>
          </p:nvSpPr>
          <p:spPr>
            <a:xfrm>
              <a:off x="1779500" y="41199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BFBC812-6A1A-4DE7-AB15-9BEA74E09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19" y="475367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3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4551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6) </a:t>
            </a:r>
            <a:r>
              <a:rPr lang="ko-KR" altLang="en-US" sz="3200" b="1" dirty="0"/>
              <a:t>데이터베이스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712AC-12E3-4C82-9AB6-CD9BF9AD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99" y="1482208"/>
            <a:ext cx="4844554" cy="5228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1D2F9-BFA6-44BF-93FA-9CAE406A7099}"/>
              </a:ext>
            </a:extLst>
          </p:cNvPr>
          <p:cNvSpPr txBox="1"/>
          <p:nvPr/>
        </p:nvSpPr>
        <p:spPr>
          <a:xfrm>
            <a:off x="377443" y="1108895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(1) BLE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B812-1440-41C9-BBEA-86714D189159}"/>
              </a:ext>
            </a:extLst>
          </p:cNvPr>
          <p:cNvSpPr txBox="1"/>
          <p:nvPr/>
        </p:nvSpPr>
        <p:spPr>
          <a:xfrm>
            <a:off x="6478392" y="761045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(2) Zigbee</a:t>
            </a:r>
            <a:endParaRPr lang="ko-KR" altLang="en-US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AD129F-1A1A-479D-88EB-8B5660B3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2" y="1911529"/>
            <a:ext cx="5222900" cy="39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4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7) </a:t>
            </a:r>
            <a:r>
              <a:rPr lang="ko-KR" altLang="en-US" sz="3200" b="1" dirty="0"/>
              <a:t>패킷 필터링 및 로깅 과정</a:t>
            </a:r>
            <a:r>
              <a:rPr lang="en-US" altLang="ko-KR" sz="3200" b="1" dirty="0"/>
              <a:t>_BLE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3CA44-A522-467A-B955-779607EC1492}"/>
              </a:ext>
            </a:extLst>
          </p:cNvPr>
          <p:cNvSpPr txBox="1"/>
          <p:nvPr/>
        </p:nvSpPr>
        <p:spPr>
          <a:xfrm>
            <a:off x="2965173" y="3542145"/>
            <a:ext cx="626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trike="sngStrike" dirty="0"/>
              <a:t>누락된 경우 허브에 전송한 </a:t>
            </a:r>
            <a:r>
              <a:rPr lang="en-US" altLang="ko-KR" strike="sngStrike" dirty="0"/>
              <a:t>command </a:t>
            </a:r>
            <a:r>
              <a:rPr lang="ko-KR" altLang="en-US" strike="sngStrike" dirty="0"/>
              <a:t>체크</a:t>
            </a:r>
            <a:endParaRPr lang="en-US" altLang="ko-KR" dirty="0"/>
          </a:p>
          <a:p>
            <a:r>
              <a:rPr lang="en-US" altLang="ko-KR" strike="sngStrike" dirty="0"/>
              <a:t>-&gt; request</a:t>
            </a:r>
            <a:r>
              <a:rPr lang="ko-KR" altLang="en-US" strike="sngStrike" dirty="0"/>
              <a:t>가 있지만 </a:t>
            </a:r>
            <a:r>
              <a:rPr lang="en-US" altLang="ko-KR" strike="sngStrike" dirty="0"/>
              <a:t>response</a:t>
            </a:r>
            <a:r>
              <a:rPr lang="ko-KR" altLang="en-US" strike="sngStrike" dirty="0"/>
              <a:t>와 허브 기록 모두</a:t>
            </a:r>
            <a:endParaRPr lang="en-US" altLang="ko-KR" strike="sngStrike" dirty="0"/>
          </a:p>
          <a:p>
            <a:r>
              <a:rPr lang="ko-KR" altLang="en-US" strike="sngStrike" dirty="0"/>
              <a:t>없으면 </a:t>
            </a:r>
            <a:r>
              <a:rPr lang="en-US" altLang="ko-KR" strike="sngStrike" dirty="0"/>
              <a:t>NG</a:t>
            </a:r>
            <a:r>
              <a:rPr lang="ko-KR" altLang="en-US" strike="sngStrike" dirty="0"/>
              <a:t>로 기록</a:t>
            </a:r>
            <a:endParaRPr lang="en-US" altLang="ko-KR" strike="sngStrike" dirty="0"/>
          </a:p>
          <a:p>
            <a:r>
              <a:rPr lang="en-US" altLang="ko-KR" dirty="0"/>
              <a:t>3. Request</a:t>
            </a:r>
            <a:r>
              <a:rPr lang="ko-KR" altLang="en-US" dirty="0"/>
              <a:t>만 있거나</a:t>
            </a:r>
            <a:r>
              <a:rPr lang="en-US" altLang="ko-KR" dirty="0"/>
              <a:t>, response</a:t>
            </a:r>
            <a:r>
              <a:rPr lang="ko-KR" altLang="en-US" dirty="0"/>
              <a:t>만 있는 트랜잭션은 에러로 로깅</a:t>
            </a:r>
            <a:endParaRPr lang="en-US" altLang="ko-KR" dirty="0"/>
          </a:p>
          <a:p>
            <a:r>
              <a:rPr lang="en-US" altLang="ko-KR" dirty="0"/>
              <a:t>(Error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error, Error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error)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31E939-3A54-4F59-9C1E-E26ECD86EFF9}"/>
              </a:ext>
            </a:extLst>
          </p:cNvPr>
          <p:cNvGrpSpPr/>
          <p:nvPr/>
        </p:nvGrpSpPr>
        <p:grpSpPr>
          <a:xfrm>
            <a:off x="3926593" y="1683112"/>
            <a:ext cx="4338813" cy="941934"/>
            <a:chOff x="3926593" y="957758"/>
            <a:chExt cx="4338813" cy="9419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84642D-281C-48E3-8D34-CC26B9B90DDC}"/>
                </a:ext>
              </a:extLst>
            </p:cNvPr>
            <p:cNvSpPr/>
            <p:nvPr/>
          </p:nvSpPr>
          <p:spPr>
            <a:xfrm>
              <a:off x="3926593" y="1068633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72B55E-1E99-4C37-B920-08B0D50E9F6A}"/>
                </a:ext>
              </a:extLst>
            </p:cNvPr>
            <p:cNvSpPr/>
            <p:nvPr/>
          </p:nvSpPr>
          <p:spPr>
            <a:xfrm>
              <a:off x="7141685" y="1068633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BF7DB11-0CFD-48B2-A8A5-12EB0F923F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14" y="1327090"/>
              <a:ext cx="2091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CFBD7D3-56E5-4F7B-94F2-272F63898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0313" y="1514279"/>
              <a:ext cx="2091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C7F64-BE03-4065-9E10-4FDE4337F7AF}"/>
                </a:ext>
              </a:extLst>
            </p:cNvPr>
            <p:cNvSpPr txBox="1"/>
            <p:nvPr/>
          </p:nvSpPr>
          <p:spPr>
            <a:xfrm>
              <a:off x="5266734" y="957758"/>
              <a:ext cx="1658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Write Request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514439-9D5C-4A2F-A243-86D990416D86}"/>
                </a:ext>
              </a:extLst>
            </p:cNvPr>
            <p:cNvSpPr txBox="1"/>
            <p:nvPr/>
          </p:nvSpPr>
          <p:spPr>
            <a:xfrm>
              <a:off x="5233683" y="1530360"/>
              <a:ext cx="181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Write Response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16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6898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8) </a:t>
            </a:r>
            <a:r>
              <a:rPr lang="ko-KR" altLang="en-US" sz="3200" b="1" dirty="0"/>
              <a:t>패킷 필터링 및 로깅 과정</a:t>
            </a:r>
            <a:r>
              <a:rPr lang="en-US" altLang="ko-KR" sz="3200" b="1" dirty="0"/>
              <a:t>_Zigbee</a:t>
            </a:r>
            <a:endParaRPr lang="ko-KR" altLang="en-US" sz="32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602E09-DED9-493D-B3CF-0DE94FEC7C3B}"/>
              </a:ext>
            </a:extLst>
          </p:cNvPr>
          <p:cNvGrpSpPr/>
          <p:nvPr/>
        </p:nvGrpSpPr>
        <p:grpSpPr>
          <a:xfrm>
            <a:off x="99153" y="2654561"/>
            <a:ext cx="10282367" cy="1212376"/>
            <a:chOff x="99152" y="1066885"/>
            <a:chExt cx="10282367" cy="12123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F3E7E-58EE-4F3C-977F-EC059B2C06A2}"/>
                </a:ext>
              </a:extLst>
            </p:cNvPr>
            <p:cNvSpPr txBox="1"/>
            <p:nvPr/>
          </p:nvSpPr>
          <p:spPr>
            <a:xfrm>
              <a:off x="99152" y="1632930"/>
              <a:ext cx="10282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최초 </a:t>
              </a:r>
              <a:r>
                <a:rPr lang="en-US" altLang="ko-KR" dirty="0"/>
                <a:t>command </a:t>
              </a:r>
              <a:r>
                <a:rPr lang="ko-KR" altLang="en-US" dirty="0"/>
                <a:t>기록 이전의 </a:t>
              </a:r>
              <a:r>
                <a:rPr lang="en-US" altLang="ko-KR" dirty="0"/>
                <a:t>read attribute</a:t>
              </a:r>
              <a:r>
                <a:rPr lang="ko-KR" altLang="en-US" dirty="0"/>
                <a:t>로 인해 허브에 로그가 남음</a:t>
              </a:r>
              <a:endParaRPr lang="en-US" altLang="ko-KR" dirty="0"/>
            </a:p>
            <a:p>
              <a:r>
                <a:rPr lang="en-US" altLang="ko-KR" dirty="0"/>
                <a:t>-&gt; </a:t>
              </a:r>
              <a:r>
                <a:rPr lang="ko-KR" altLang="en-US" dirty="0"/>
                <a:t>이 부분으로 초기 상태만 설정 </a:t>
              </a:r>
              <a:r>
                <a:rPr lang="en-US" altLang="ko-KR" dirty="0"/>
                <a:t>(switch, level, color temperature)</a:t>
              </a:r>
              <a:r>
                <a:rPr lang="ko-KR" altLang="en-US" dirty="0"/>
                <a:t>하고</a:t>
              </a:r>
              <a:r>
                <a:rPr lang="en-US" altLang="ko-KR" dirty="0"/>
                <a:t>, Read attribute </a:t>
              </a:r>
              <a:r>
                <a:rPr lang="ko-KR" altLang="en-US" dirty="0"/>
                <a:t>패킷 제거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D413FD-C3A1-44A6-9BA4-8E18489100D0}"/>
                </a:ext>
              </a:extLst>
            </p:cNvPr>
            <p:cNvSpPr txBox="1"/>
            <p:nvPr/>
          </p:nvSpPr>
          <p:spPr>
            <a:xfrm>
              <a:off x="99152" y="1066885"/>
              <a:ext cx="2709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(2) Initialization </a:t>
              </a:r>
              <a:r>
                <a:rPr lang="ko-KR" altLang="en-US" sz="2000" b="1" dirty="0"/>
                <a:t>제거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0813CC-8317-414E-869F-4C5F8DC8BD0A}"/>
              </a:ext>
            </a:extLst>
          </p:cNvPr>
          <p:cNvGrpSpPr/>
          <p:nvPr/>
        </p:nvGrpSpPr>
        <p:grpSpPr>
          <a:xfrm>
            <a:off x="99152" y="1258226"/>
            <a:ext cx="11532709" cy="1212376"/>
            <a:chOff x="99152" y="1066885"/>
            <a:chExt cx="11532709" cy="12123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0DF541-72C4-43E6-A765-4505E7E3D293}"/>
                </a:ext>
              </a:extLst>
            </p:cNvPr>
            <p:cNvSpPr txBox="1"/>
            <p:nvPr/>
          </p:nvSpPr>
          <p:spPr>
            <a:xfrm>
              <a:off x="99152" y="1632930"/>
              <a:ext cx="11532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Command/response, Read attribute/response, Report attribute/response(hub-&gt;edge)/response(edge-&gt;hub) </a:t>
              </a:r>
            </a:p>
            <a:p>
              <a:r>
                <a:rPr lang="ko-KR" altLang="en-US" dirty="0"/>
                <a:t>패킷을 리스트로 분류</a:t>
              </a: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CB286D-0BD0-4909-92BC-4985CD6F3548}"/>
                </a:ext>
              </a:extLst>
            </p:cNvPr>
            <p:cNvSpPr txBox="1"/>
            <p:nvPr/>
          </p:nvSpPr>
          <p:spPr>
            <a:xfrm>
              <a:off x="99152" y="1066885"/>
              <a:ext cx="5218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(1) Json </a:t>
              </a:r>
              <a:r>
                <a:rPr lang="ko-KR" altLang="en-US" sz="2000" b="1" dirty="0"/>
                <a:t>파일에서 </a:t>
              </a:r>
              <a:r>
                <a:rPr lang="en-US" altLang="ko-KR" sz="2000" b="1" dirty="0"/>
                <a:t>ZCL </a:t>
              </a:r>
              <a:r>
                <a:rPr lang="ko-KR" altLang="en-US" sz="2000" b="1" dirty="0"/>
                <a:t>패킷 필터링 및 분류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5153A5-5A30-4173-8FAC-26B8C58265A9}"/>
              </a:ext>
            </a:extLst>
          </p:cNvPr>
          <p:cNvGrpSpPr/>
          <p:nvPr/>
        </p:nvGrpSpPr>
        <p:grpSpPr>
          <a:xfrm>
            <a:off x="99152" y="4032872"/>
            <a:ext cx="10719601" cy="1212376"/>
            <a:chOff x="99152" y="1066885"/>
            <a:chExt cx="10719601" cy="12123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4DBE0-3E97-47F1-B08E-61977842D2C3}"/>
                </a:ext>
              </a:extLst>
            </p:cNvPr>
            <p:cNvSpPr txBox="1"/>
            <p:nvPr/>
          </p:nvSpPr>
          <p:spPr>
            <a:xfrm>
              <a:off x="99152" y="1632930"/>
              <a:ext cx="10719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각 리스트에서 동일한 패킷이 나타나는 것을 제거</a:t>
              </a:r>
              <a:endParaRPr lang="en-US" altLang="ko-KR" dirty="0"/>
            </a:p>
            <a:p>
              <a:r>
                <a:rPr lang="en-US" altLang="ko-KR" dirty="0"/>
                <a:t>-&gt; ZCL frame</a:t>
              </a:r>
              <a:r>
                <a:rPr lang="ko-KR" altLang="en-US" dirty="0"/>
                <a:t>의</a:t>
              </a:r>
              <a:r>
                <a:rPr lang="en-US" altLang="ko-KR" dirty="0"/>
                <a:t> sequence </a:t>
              </a:r>
              <a:r>
                <a:rPr lang="ko-KR" altLang="en-US" dirty="0"/>
                <a:t>번호가 리스트 내에서 같은 것이 있으면 가장 마지막 패킷을 제외하고 제거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D63E2B-D8E3-4E8A-AB9C-B32E457081CD}"/>
                </a:ext>
              </a:extLst>
            </p:cNvPr>
            <p:cNvSpPr txBox="1"/>
            <p:nvPr/>
          </p:nvSpPr>
          <p:spPr>
            <a:xfrm>
              <a:off x="99152" y="1066885"/>
              <a:ext cx="2324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(3) </a:t>
              </a:r>
              <a:r>
                <a:rPr lang="ko-KR" altLang="en-US" sz="2000" b="1" dirty="0"/>
                <a:t>중복 패킷 제거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9E0BF-CA98-43C9-8126-823BD9216CD9}"/>
              </a:ext>
            </a:extLst>
          </p:cNvPr>
          <p:cNvGrpSpPr/>
          <p:nvPr/>
        </p:nvGrpSpPr>
        <p:grpSpPr>
          <a:xfrm>
            <a:off x="99151" y="5411183"/>
            <a:ext cx="11380425" cy="1212376"/>
            <a:chOff x="99152" y="1066885"/>
            <a:chExt cx="11380425" cy="12123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84FBB-CCB1-4F06-BFEC-7763AABF7C62}"/>
                </a:ext>
              </a:extLst>
            </p:cNvPr>
            <p:cNvSpPr txBox="1"/>
            <p:nvPr/>
          </p:nvSpPr>
          <p:spPr>
            <a:xfrm>
              <a:off x="99152" y="1632930"/>
              <a:ext cx="1138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OK : </a:t>
              </a:r>
              <a:r>
                <a:rPr lang="ko-KR" altLang="en-US" dirty="0"/>
                <a:t>허브 </a:t>
              </a:r>
              <a:r>
                <a:rPr lang="en-US" altLang="ko-KR" dirty="0"/>
                <a:t>or </a:t>
              </a:r>
              <a:r>
                <a:rPr lang="ko-KR" altLang="en-US" dirty="0"/>
                <a:t>커맨드 패킷 </a:t>
              </a:r>
              <a:r>
                <a:rPr lang="en-US" altLang="ko-KR" dirty="0"/>
                <a:t>(</a:t>
              </a:r>
              <a:r>
                <a:rPr lang="ko-KR" altLang="en-US" dirty="0"/>
                <a:t>둘 중 하나씩만 있으면 </a:t>
              </a:r>
              <a:r>
                <a:rPr lang="en-US" altLang="ko-KR" dirty="0"/>
                <a:t>Warning </a:t>
              </a:r>
              <a:r>
                <a:rPr lang="ko-KR" altLang="en-US" dirty="0"/>
                <a:t>상태</a:t>
              </a:r>
              <a:r>
                <a:rPr lang="en-US" altLang="ko-KR" dirty="0"/>
                <a:t>, </a:t>
              </a:r>
              <a:r>
                <a:rPr lang="ko-KR" altLang="en-US" dirty="0"/>
                <a:t>누락된 패킷이 있으면 </a:t>
              </a:r>
              <a:r>
                <a:rPr lang="en-US" altLang="ko-KR" dirty="0"/>
                <a:t>NG </a:t>
              </a:r>
              <a:r>
                <a:rPr lang="ko-KR" altLang="en-US" dirty="0"/>
                <a:t>패킷에 추가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en-US" altLang="ko-KR" dirty="0"/>
                <a:t>NG : not (</a:t>
              </a:r>
              <a:r>
                <a:rPr lang="ko-KR" altLang="en-US" dirty="0"/>
                <a:t>허브 </a:t>
              </a:r>
              <a:r>
                <a:rPr lang="en-US" altLang="ko-KR" dirty="0"/>
                <a:t>or </a:t>
              </a:r>
              <a:r>
                <a:rPr lang="ko-KR" altLang="en-US" dirty="0"/>
                <a:t>커맨드 패킷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8ADB90-C5B4-4C0D-9242-517979D092DD}"/>
                </a:ext>
              </a:extLst>
            </p:cNvPr>
            <p:cNvSpPr txBox="1"/>
            <p:nvPr/>
          </p:nvSpPr>
          <p:spPr>
            <a:xfrm>
              <a:off x="99152" y="1066885"/>
              <a:ext cx="8192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(4) </a:t>
              </a:r>
              <a:r>
                <a:rPr lang="ko-KR" altLang="en-US" sz="2000" b="1" dirty="0"/>
                <a:t>허브와 패킷 리스트를 </a:t>
              </a:r>
              <a:r>
                <a:rPr lang="en-US" altLang="ko-KR" sz="2000" b="1" dirty="0"/>
                <a:t>double pointer</a:t>
              </a:r>
              <a:r>
                <a:rPr lang="ko-KR" altLang="en-US" sz="2000" b="1" dirty="0"/>
                <a:t>로 따라가면서 </a:t>
              </a:r>
              <a:r>
                <a:rPr lang="en-US" altLang="ko-KR" sz="2000" b="1" dirty="0"/>
                <a:t>OK/NG </a:t>
              </a:r>
              <a:r>
                <a:rPr lang="ko-KR" altLang="en-US" sz="2000" b="1" dirty="0"/>
                <a:t>체크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00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6898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8) </a:t>
            </a:r>
            <a:r>
              <a:rPr lang="ko-KR" altLang="en-US" sz="3200" b="1" dirty="0"/>
              <a:t>패킷 필터링 및 로깅 과정</a:t>
            </a:r>
            <a:r>
              <a:rPr lang="en-US" altLang="ko-KR" sz="3200" b="1" dirty="0"/>
              <a:t>_Zigbee</a:t>
            </a:r>
            <a:endParaRPr lang="ko-KR" altLang="en-US" sz="3200" b="1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86DD320-4339-4352-AAC2-0374E8DDE533}"/>
              </a:ext>
            </a:extLst>
          </p:cNvPr>
          <p:cNvCxnSpPr>
            <a:cxnSpLocks/>
          </p:cNvCxnSpPr>
          <p:nvPr/>
        </p:nvCxnSpPr>
        <p:spPr>
          <a:xfrm>
            <a:off x="4300251" y="1073048"/>
            <a:ext cx="0" cy="5459475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A1D54B-760B-4F21-B5FA-37B43082252A}"/>
              </a:ext>
            </a:extLst>
          </p:cNvPr>
          <p:cNvGrpSpPr/>
          <p:nvPr/>
        </p:nvGrpSpPr>
        <p:grpSpPr>
          <a:xfrm>
            <a:off x="2164447" y="1055710"/>
            <a:ext cx="801772" cy="5459474"/>
            <a:chOff x="1868461" y="996410"/>
            <a:chExt cx="801772" cy="545947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B6AF06-B78C-44C8-9F9F-A3FD758659B8}"/>
                </a:ext>
              </a:extLst>
            </p:cNvPr>
            <p:cNvSpPr/>
            <p:nvPr/>
          </p:nvSpPr>
          <p:spPr>
            <a:xfrm>
              <a:off x="1868461" y="996410"/>
              <a:ext cx="801772" cy="477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7E7E7A3-2790-439F-9332-2F5A24B309CF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50" y="1558292"/>
              <a:ext cx="0" cy="4897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BB376C-CFE0-4FBC-945D-65C8262EBF25}"/>
              </a:ext>
            </a:extLst>
          </p:cNvPr>
          <p:cNvGrpSpPr/>
          <p:nvPr/>
        </p:nvGrpSpPr>
        <p:grpSpPr>
          <a:xfrm>
            <a:off x="5491884" y="1055709"/>
            <a:ext cx="1156950" cy="5459475"/>
            <a:chOff x="3128792" y="996409"/>
            <a:chExt cx="1156950" cy="54594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10C903-95C2-4E8F-B269-75CAE67246E7}"/>
                </a:ext>
              </a:extLst>
            </p:cNvPr>
            <p:cNvSpPr/>
            <p:nvPr/>
          </p:nvSpPr>
          <p:spPr>
            <a:xfrm>
              <a:off x="3128792" y="996409"/>
              <a:ext cx="1156950" cy="477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Command</a:t>
              </a:r>
              <a:endParaRPr lang="ko-KR" altLang="en-US" sz="14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5E50DA8-E58A-4159-B16B-13214F923878}"/>
                </a:ext>
              </a:extLst>
            </p:cNvPr>
            <p:cNvCxnSpPr>
              <a:cxnSpLocks/>
            </p:cNvCxnSpPr>
            <p:nvPr/>
          </p:nvCxnSpPr>
          <p:spPr>
            <a:xfrm>
              <a:off x="3723941" y="1559707"/>
              <a:ext cx="0" cy="4896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B2AC01-691A-422D-9FB3-C08960EDEF60}"/>
              </a:ext>
            </a:extLst>
          </p:cNvPr>
          <p:cNvGrpSpPr/>
          <p:nvPr/>
        </p:nvGrpSpPr>
        <p:grpSpPr>
          <a:xfrm>
            <a:off x="10419779" y="4250053"/>
            <a:ext cx="1244300" cy="1773528"/>
            <a:chOff x="9559721" y="4650710"/>
            <a:chExt cx="1244300" cy="1773528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A6F104C-3913-4A42-A4A5-266EF04C82C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723" y="5822426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BF770D3-F14F-410F-86AC-6FDCD53A2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722" y="5244003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2A806F-ACEE-4B66-AF3E-1B212E39C846}"/>
                </a:ext>
              </a:extLst>
            </p:cNvPr>
            <p:cNvSpPr txBox="1"/>
            <p:nvPr/>
          </p:nvSpPr>
          <p:spPr>
            <a:xfrm>
              <a:off x="9580625" y="465071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B9BB60-C05E-4CF0-B13E-07F0100C9D0B}"/>
                </a:ext>
              </a:extLst>
            </p:cNvPr>
            <p:cNvSpPr txBox="1"/>
            <p:nvPr/>
          </p:nvSpPr>
          <p:spPr>
            <a:xfrm>
              <a:off x="9568507" y="5237651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99218A-A025-4E9F-94B7-69AA7E163DCC}"/>
                </a:ext>
              </a:extLst>
            </p:cNvPr>
            <p:cNvSpPr txBox="1"/>
            <p:nvPr/>
          </p:nvSpPr>
          <p:spPr>
            <a:xfrm>
              <a:off x="9578102" y="58394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2A70E44-6954-4D9C-8A31-F54FD82BE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721" y="64242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918B431-940C-483F-BE4C-0C9469D47D22}"/>
              </a:ext>
            </a:extLst>
          </p:cNvPr>
          <p:cNvGrpSpPr/>
          <p:nvPr/>
        </p:nvGrpSpPr>
        <p:grpSpPr>
          <a:xfrm>
            <a:off x="9426650" y="1055709"/>
            <a:ext cx="1156950" cy="5459475"/>
            <a:chOff x="3128792" y="996409"/>
            <a:chExt cx="1156950" cy="54594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9D393E7-9489-4B7A-B991-AA2CD64FB106}"/>
                </a:ext>
              </a:extLst>
            </p:cNvPr>
            <p:cNvSpPr/>
            <p:nvPr/>
          </p:nvSpPr>
          <p:spPr>
            <a:xfrm>
              <a:off x="3128792" y="996409"/>
              <a:ext cx="1156950" cy="477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Attribute</a:t>
              </a:r>
              <a:endParaRPr lang="ko-KR" altLang="en-US" sz="1400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8DB0002-D376-43F9-88E9-14C9E56463C7}"/>
                </a:ext>
              </a:extLst>
            </p:cNvPr>
            <p:cNvCxnSpPr>
              <a:cxnSpLocks/>
            </p:cNvCxnSpPr>
            <p:nvPr/>
          </p:nvCxnSpPr>
          <p:spPr>
            <a:xfrm>
              <a:off x="3723941" y="1559707"/>
              <a:ext cx="0" cy="4896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3FAA202-A384-4D84-BBA9-C6BE0CA81801}"/>
              </a:ext>
            </a:extLst>
          </p:cNvPr>
          <p:cNvCxnSpPr>
            <a:cxnSpLocks/>
          </p:cNvCxnSpPr>
          <p:nvPr/>
        </p:nvCxnSpPr>
        <p:spPr>
          <a:xfrm>
            <a:off x="167463" y="6296140"/>
            <a:ext cx="0" cy="408357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CB7B69-0C6E-4411-AB06-7C41C895E3E8}"/>
              </a:ext>
            </a:extLst>
          </p:cNvPr>
          <p:cNvSpPr txBox="1"/>
          <p:nvPr/>
        </p:nvSpPr>
        <p:spPr>
          <a:xfrm>
            <a:off x="213764" y="6343185"/>
            <a:ext cx="874111" cy="33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시계열</a:t>
            </a:r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C7F0578F-0B31-4001-96D3-06D376EE4548}"/>
              </a:ext>
            </a:extLst>
          </p:cNvPr>
          <p:cNvSpPr/>
          <p:nvPr/>
        </p:nvSpPr>
        <p:spPr>
          <a:xfrm flipV="1">
            <a:off x="3191905" y="1827462"/>
            <a:ext cx="2196246" cy="160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2F4177-9FC9-420D-8865-0775AF0B3388}"/>
              </a:ext>
            </a:extLst>
          </p:cNvPr>
          <p:cNvSpPr txBox="1"/>
          <p:nvPr/>
        </p:nvSpPr>
        <p:spPr>
          <a:xfrm>
            <a:off x="3135916" y="2059722"/>
            <a:ext cx="237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1) </a:t>
            </a:r>
            <a:r>
              <a:rPr lang="ko-KR" altLang="en-US" sz="1600" b="1" dirty="0"/>
              <a:t>명령어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시간차 체크</a:t>
            </a:r>
            <a:endParaRPr lang="en-US" altLang="ko-KR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0840B7-8BA4-4F72-B755-C93A34871636}"/>
              </a:ext>
            </a:extLst>
          </p:cNvPr>
          <p:cNvSpPr txBox="1"/>
          <p:nvPr/>
        </p:nvSpPr>
        <p:spPr>
          <a:xfrm>
            <a:off x="4388655" y="3519320"/>
            <a:ext cx="330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3) Command Response </a:t>
            </a:r>
            <a:r>
              <a:rPr lang="ko-KR" altLang="en-US" sz="1600" b="1" dirty="0"/>
              <a:t>체크</a:t>
            </a:r>
            <a:endParaRPr lang="en-US" altLang="ko-KR" sz="1600" b="1" dirty="0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72023089-6BE9-4E7D-A00B-2B590310EE97}"/>
              </a:ext>
            </a:extLst>
          </p:cNvPr>
          <p:cNvSpPr/>
          <p:nvPr/>
        </p:nvSpPr>
        <p:spPr>
          <a:xfrm>
            <a:off x="6142189" y="4606538"/>
            <a:ext cx="3800922" cy="10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7C384F-43F3-4B87-B521-D9EAFA89425F}"/>
              </a:ext>
            </a:extLst>
          </p:cNvPr>
          <p:cNvSpPr txBox="1"/>
          <p:nvPr/>
        </p:nvSpPr>
        <p:spPr>
          <a:xfrm>
            <a:off x="8150430" y="3669511"/>
            <a:ext cx="4125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/>
              <a:t>4) Read or Report Attribute </a:t>
            </a:r>
            <a:r>
              <a:rPr lang="ko-KR" altLang="en-US" sz="1600" b="1" dirty="0"/>
              <a:t>체크</a:t>
            </a:r>
            <a:endParaRPr lang="en-US" altLang="ko-KR" sz="1600" b="1" dirty="0"/>
          </a:p>
          <a:p>
            <a:pPr algn="just"/>
            <a:r>
              <a:rPr lang="en-US" altLang="ko-KR" sz="1600" b="1" dirty="0"/>
              <a:t>5) Read or Report Attribute </a:t>
            </a:r>
          </a:p>
          <a:p>
            <a:pPr algn="just"/>
            <a:r>
              <a:rPr lang="en-US" altLang="ko-KR" sz="1600" b="1" dirty="0"/>
              <a:t>response </a:t>
            </a:r>
            <a:r>
              <a:rPr lang="ko-KR" altLang="en-US" sz="1600" b="1" dirty="0"/>
              <a:t>체크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53ACA88-565C-44BC-998C-8706624D9FA4}"/>
              </a:ext>
            </a:extLst>
          </p:cNvPr>
          <p:cNvCxnSpPr>
            <a:cxnSpLocks/>
          </p:cNvCxnSpPr>
          <p:nvPr/>
        </p:nvCxnSpPr>
        <p:spPr>
          <a:xfrm>
            <a:off x="8066182" y="1055709"/>
            <a:ext cx="0" cy="5459475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E33F34-E93E-4FEF-90D2-76DC782C7C5A}"/>
              </a:ext>
            </a:extLst>
          </p:cNvPr>
          <p:cNvCxnSpPr>
            <a:cxnSpLocks/>
          </p:cNvCxnSpPr>
          <p:nvPr/>
        </p:nvCxnSpPr>
        <p:spPr>
          <a:xfrm>
            <a:off x="5506569" y="2065996"/>
            <a:ext cx="122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6C2CC7B-C011-455E-B3B1-2C9F98F907B0}"/>
              </a:ext>
            </a:extLst>
          </p:cNvPr>
          <p:cNvSpPr txBox="1"/>
          <p:nvPr/>
        </p:nvSpPr>
        <p:spPr>
          <a:xfrm>
            <a:off x="5503670" y="1728772"/>
            <a:ext cx="122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Command</a:t>
            </a:r>
            <a:endParaRPr lang="ko-KR" altLang="en-US" sz="1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1583F0-3AA8-4446-8E9B-7CE5D9AA413B}"/>
              </a:ext>
            </a:extLst>
          </p:cNvPr>
          <p:cNvGrpSpPr/>
          <p:nvPr/>
        </p:nvGrpSpPr>
        <p:grpSpPr>
          <a:xfrm>
            <a:off x="5476853" y="3851012"/>
            <a:ext cx="1344285" cy="625166"/>
            <a:chOff x="5475696" y="3795449"/>
            <a:chExt cx="1344285" cy="625166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0BFF1F7A-BF21-4800-874A-CAC3B326E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5696" y="442061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8C53C8-4F2A-4135-B262-1164D54F9A36}"/>
                </a:ext>
              </a:extLst>
            </p:cNvPr>
            <p:cNvSpPr txBox="1"/>
            <p:nvPr/>
          </p:nvSpPr>
          <p:spPr>
            <a:xfrm>
              <a:off x="5568636" y="3795449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D17F75-2765-4E1E-91CF-CA0A278F85DA}"/>
              </a:ext>
            </a:extLst>
          </p:cNvPr>
          <p:cNvSpPr txBox="1"/>
          <p:nvPr/>
        </p:nvSpPr>
        <p:spPr>
          <a:xfrm>
            <a:off x="2058124" y="1717153"/>
            <a:ext cx="1012894" cy="342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Hub log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43F2FC-2D05-4CA1-8CE0-3821B3BD40C9}"/>
              </a:ext>
            </a:extLst>
          </p:cNvPr>
          <p:cNvSpPr txBox="1"/>
          <p:nvPr/>
        </p:nvSpPr>
        <p:spPr>
          <a:xfrm>
            <a:off x="4364994" y="2383652"/>
            <a:ext cx="3355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허브기록 시간 </a:t>
            </a:r>
            <a:r>
              <a:rPr lang="en-US" altLang="ko-KR" sz="1600" dirty="0">
                <a:solidFill>
                  <a:schemeClr val="accent1"/>
                </a:solidFill>
              </a:rPr>
              <a:t>&lt;&lt;</a:t>
            </a:r>
            <a:r>
              <a:rPr lang="ko-KR" altLang="en-US" sz="1600" dirty="0">
                <a:solidFill>
                  <a:schemeClr val="accent1"/>
                </a:solidFill>
              </a:rPr>
              <a:t> 커맨드 시간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: </a:t>
            </a:r>
            <a:r>
              <a:rPr lang="ko-KR" altLang="en-US" sz="1600" dirty="0"/>
              <a:t>허브 누락</a:t>
            </a:r>
            <a:endParaRPr lang="en-US" altLang="ko-KR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D0D353-8789-4EF5-9AE7-3C68FEC84AA6}"/>
              </a:ext>
            </a:extLst>
          </p:cNvPr>
          <p:cNvSpPr txBox="1"/>
          <p:nvPr/>
        </p:nvSpPr>
        <p:spPr>
          <a:xfrm>
            <a:off x="1243431" y="2383653"/>
            <a:ext cx="2658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커맨드 시간 </a:t>
            </a:r>
            <a:r>
              <a:rPr lang="en-US" altLang="ko-KR" sz="1600" dirty="0">
                <a:solidFill>
                  <a:schemeClr val="accent1"/>
                </a:solidFill>
              </a:rPr>
              <a:t>&gt;</a:t>
            </a:r>
            <a:r>
              <a:rPr lang="ko-KR" altLang="en-US" sz="1600" dirty="0">
                <a:solidFill>
                  <a:schemeClr val="accent1"/>
                </a:solidFill>
              </a:rPr>
              <a:t> 허브기록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: </a:t>
            </a:r>
            <a:r>
              <a:rPr lang="ko-KR" altLang="en-US" sz="1600" dirty="0"/>
              <a:t>커맨드 패킷 누락</a:t>
            </a:r>
            <a:endParaRPr lang="en-US" altLang="ko-KR" sz="1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E07418-470A-4C74-8FAE-3A57A914B18C}"/>
              </a:ext>
            </a:extLst>
          </p:cNvPr>
          <p:cNvGrpSpPr/>
          <p:nvPr/>
        </p:nvGrpSpPr>
        <p:grpSpPr>
          <a:xfrm>
            <a:off x="8398888" y="4691681"/>
            <a:ext cx="1241777" cy="1223269"/>
            <a:chOff x="8714489" y="5234738"/>
            <a:chExt cx="1241777" cy="1223269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A18AF7D0-54B7-4EA9-B8C9-A08674DB5DFE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91" y="585619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376D36C-2A66-41C1-BE89-639A529AE844}"/>
                </a:ext>
              </a:extLst>
            </p:cNvPr>
            <p:cNvSpPr txBox="1"/>
            <p:nvPr/>
          </p:nvSpPr>
          <p:spPr>
            <a:xfrm>
              <a:off x="8732870" y="5234738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Read attributes</a:t>
              </a:r>
              <a:endParaRPr lang="ko-KR" altLang="en-US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EBC064-24BE-456F-AA37-EB99C688386F}"/>
                </a:ext>
              </a:extLst>
            </p:cNvPr>
            <p:cNvSpPr txBox="1"/>
            <p:nvPr/>
          </p:nvSpPr>
          <p:spPr>
            <a:xfrm>
              <a:off x="8732870" y="5873232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EC762345-B494-4A7C-86E7-46ACA8D47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4489" y="6458007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16D6DCF-24AC-4847-8697-A1D35CBA7FE1}"/>
              </a:ext>
            </a:extLst>
          </p:cNvPr>
          <p:cNvSpPr txBox="1"/>
          <p:nvPr/>
        </p:nvSpPr>
        <p:spPr>
          <a:xfrm>
            <a:off x="8522520" y="6339094"/>
            <a:ext cx="1012894" cy="342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Color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27119B-372C-44B9-A1AF-A8318466A49F}"/>
              </a:ext>
            </a:extLst>
          </p:cNvPr>
          <p:cNvSpPr txBox="1"/>
          <p:nvPr/>
        </p:nvSpPr>
        <p:spPr>
          <a:xfrm>
            <a:off x="10324326" y="6343185"/>
            <a:ext cx="147987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Switch / Level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1124878-EF05-439D-9606-BD02E07E0DEE}"/>
              </a:ext>
            </a:extLst>
          </p:cNvPr>
          <p:cNvSpPr txBox="1"/>
          <p:nvPr/>
        </p:nvSpPr>
        <p:spPr>
          <a:xfrm>
            <a:off x="4388654" y="2937474"/>
            <a:ext cx="342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2) Color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control</a:t>
            </a:r>
            <a:r>
              <a:rPr lang="ko-KR" altLang="en-US" sz="1600" b="1" dirty="0"/>
              <a:t> 앞 </a:t>
            </a:r>
            <a:r>
              <a:rPr lang="en-US" altLang="ko-KR" sz="1600" b="1" dirty="0"/>
              <a:t>On command </a:t>
            </a:r>
            <a:r>
              <a:rPr lang="ko-KR" altLang="en-US" sz="1600" b="1" dirty="0"/>
              <a:t>유무 확인</a:t>
            </a:r>
            <a:endParaRPr lang="en-US" altLang="ko-KR" sz="16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7DE9A1-7427-4044-A9CD-C4CF1BE9C259}"/>
              </a:ext>
            </a:extLst>
          </p:cNvPr>
          <p:cNvGrpSpPr/>
          <p:nvPr/>
        </p:nvGrpSpPr>
        <p:grpSpPr>
          <a:xfrm>
            <a:off x="2500883" y="3614581"/>
            <a:ext cx="1918671" cy="770086"/>
            <a:chOff x="2500883" y="3614581"/>
            <a:chExt cx="1918671" cy="770086"/>
          </a:xfrm>
        </p:grpSpPr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5BAB4402-5662-4086-94FF-00C96EC969E0}"/>
                </a:ext>
              </a:extLst>
            </p:cNvPr>
            <p:cNvSpPr/>
            <p:nvPr/>
          </p:nvSpPr>
          <p:spPr>
            <a:xfrm rot="10800000">
              <a:off x="2663754" y="3614581"/>
              <a:ext cx="1755800" cy="161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5C4DF84-085A-41A9-A150-0C95911E3172}"/>
                </a:ext>
              </a:extLst>
            </p:cNvPr>
            <p:cNvSpPr txBox="1"/>
            <p:nvPr/>
          </p:nvSpPr>
          <p:spPr>
            <a:xfrm>
              <a:off x="2500883" y="3799892"/>
              <a:ext cx="18771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</a:rPr>
                <a:t>Device</a:t>
              </a:r>
              <a:r>
                <a:rPr lang="ko-KR" altLang="en-US" sz="1600" dirty="0">
                  <a:solidFill>
                    <a:schemeClr val="accent1"/>
                  </a:solidFill>
                </a:rPr>
                <a:t>가 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Off</a:t>
              </a:r>
              <a:r>
                <a:rPr lang="ko-KR" altLang="en-US" sz="1600" dirty="0">
                  <a:solidFill>
                    <a:schemeClr val="accent1"/>
                  </a:solidFill>
                </a:rPr>
                <a:t>일 때</a:t>
              </a:r>
              <a:endParaRPr lang="en-US" altLang="ko-K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600" dirty="0"/>
                <a:t>(Level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control)</a:t>
              </a:r>
            </a:p>
          </p:txBody>
        </p:sp>
      </p:grp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6A0C700-7181-477B-8D83-510BFAEE44C7}"/>
              </a:ext>
            </a:extLst>
          </p:cNvPr>
          <p:cNvSpPr/>
          <p:nvPr/>
        </p:nvSpPr>
        <p:spPr>
          <a:xfrm>
            <a:off x="5712825" y="3906410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96D5DE-E2E9-4034-8B67-80EC0F2FA1CC}"/>
              </a:ext>
            </a:extLst>
          </p:cNvPr>
          <p:cNvSpPr txBox="1"/>
          <p:nvPr/>
        </p:nvSpPr>
        <p:spPr>
          <a:xfrm>
            <a:off x="6065797" y="3937510"/>
            <a:ext cx="1488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= 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BC1FDB-E555-4492-BA94-C1F98EC07188}"/>
              </a:ext>
            </a:extLst>
          </p:cNvPr>
          <p:cNvSpPr txBox="1"/>
          <p:nvPr/>
        </p:nvSpPr>
        <p:spPr>
          <a:xfrm>
            <a:off x="4388654" y="3966873"/>
            <a:ext cx="1414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허브 누락 </a:t>
            </a:r>
            <a:r>
              <a:rPr lang="en-US" altLang="ko-KR" sz="1600" dirty="0">
                <a:solidFill>
                  <a:srgbClr val="C00000"/>
                </a:solidFill>
              </a:rPr>
              <a:t>+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8CC7F4-CD32-4181-88D9-CDE06825936A}"/>
              </a:ext>
            </a:extLst>
          </p:cNvPr>
          <p:cNvSpPr txBox="1"/>
          <p:nvPr/>
        </p:nvSpPr>
        <p:spPr>
          <a:xfrm>
            <a:off x="2516222" y="4385134"/>
            <a:ext cx="1767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</a:rPr>
              <a:t>Device</a:t>
            </a:r>
            <a:r>
              <a:rPr lang="ko-KR" altLang="en-US" sz="1600" dirty="0">
                <a:solidFill>
                  <a:schemeClr val="accent1"/>
                </a:solidFill>
              </a:rPr>
              <a:t>가 </a:t>
            </a:r>
            <a:r>
              <a:rPr lang="en-US" altLang="ko-KR" sz="1600" dirty="0">
                <a:solidFill>
                  <a:schemeClr val="accent1"/>
                </a:solidFill>
              </a:rPr>
              <a:t>On</a:t>
            </a:r>
            <a:r>
              <a:rPr lang="ko-KR" altLang="en-US" sz="1600" dirty="0">
                <a:solidFill>
                  <a:schemeClr val="accent1"/>
                </a:solidFill>
              </a:rPr>
              <a:t>으로 바뀔 때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600" dirty="0"/>
              <a:t>(color</a:t>
            </a:r>
            <a:r>
              <a:rPr lang="ko-KR" altLang="en-US" sz="1600" dirty="0"/>
              <a:t> </a:t>
            </a:r>
            <a:r>
              <a:rPr lang="en-US" altLang="ko-KR" sz="1600" dirty="0"/>
              <a:t>control)</a:t>
            </a:r>
          </a:p>
        </p:txBody>
      </p:sp>
    </p:spTree>
    <p:extLst>
      <p:ext uri="{BB962C8B-B14F-4D97-AF65-F5344CB8AC3E}">
        <p14:creationId xmlns:p14="http://schemas.microsoft.com/office/powerpoint/2010/main" val="44187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9) GUI </a:t>
            </a:r>
            <a:r>
              <a:rPr lang="ko-KR" altLang="en-US" sz="3200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85474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C8F3C7-B5FC-4290-A504-C4257D78C184}"/>
              </a:ext>
            </a:extLst>
          </p:cNvPr>
          <p:cNvGrpSpPr/>
          <p:nvPr/>
        </p:nvGrpSpPr>
        <p:grpSpPr>
          <a:xfrm>
            <a:off x="1950490" y="1179512"/>
            <a:ext cx="8340056" cy="5219350"/>
            <a:chOff x="1950490" y="826972"/>
            <a:chExt cx="8340056" cy="521935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31747C0-A684-473F-87AB-71BF6B48A3AF}"/>
                </a:ext>
              </a:extLst>
            </p:cNvPr>
            <p:cNvSpPr/>
            <p:nvPr/>
          </p:nvSpPr>
          <p:spPr>
            <a:xfrm>
              <a:off x="1950490" y="826972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DB + File</a:t>
              </a:r>
              <a:r>
                <a:rPr lang="ko-KR" altLang="en-US" dirty="0"/>
                <a:t> </a:t>
              </a:r>
              <a:r>
                <a:rPr lang="en-US" altLang="ko-KR" dirty="0"/>
                <a:t>Handle Class</a:t>
              </a:r>
            </a:p>
            <a:p>
              <a:pPr algn="ctr"/>
              <a:r>
                <a:rPr lang="en-US" altLang="ko-KR" dirty="0"/>
                <a:t>(logging.py)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DB </a:t>
              </a:r>
              <a:r>
                <a:rPr lang="ko-KR" altLang="en-US" dirty="0"/>
                <a:t>테이블 생성 함수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DB </a:t>
              </a:r>
              <a:r>
                <a:rPr lang="ko-KR" altLang="en-US" dirty="0"/>
                <a:t>데이터 생성</a:t>
              </a:r>
              <a:r>
                <a:rPr lang="en-US" altLang="ko-KR" dirty="0"/>
                <a:t>, </a:t>
              </a:r>
              <a:r>
                <a:rPr lang="ko-KR" altLang="en-US" dirty="0"/>
                <a:t>삽입 </a:t>
              </a:r>
              <a:r>
                <a:rPr lang="en-US" altLang="ko-KR" dirty="0"/>
                <a:t>, </a:t>
              </a:r>
              <a:r>
                <a:rPr lang="ko-KR" altLang="en-US" dirty="0"/>
                <a:t>불러오기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DB </a:t>
              </a:r>
              <a:r>
                <a:rPr lang="ko-KR" altLang="en-US" dirty="0"/>
                <a:t>계정 로그인 및 테이블 설정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DE2373-1355-4DF8-A702-B45CCCE99C26}"/>
                </a:ext>
              </a:extLst>
            </p:cNvPr>
            <p:cNvSpPr/>
            <p:nvPr/>
          </p:nvSpPr>
          <p:spPr>
            <a:xfrm>
              <a:off x="1950490" y="3999408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Zigbee Class (Zigbee.py)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직비</a:t>
              </a:r>
              <a:r>
                <a:rPr lang="ko-KR" altLang="en-US" dirty="0"/>
                <a:t> 통신 과정 체크</a:t>
              </a:r>
              <a:r>
                <a:rPr lang="en-US" altLang="ko-KR" dirty="0"/>
                <a:t>(</a:t>
              </a:r>
              <a:r>
                <a:rPr lang="ko-KR" altLang="en-US" dirty="0"/>
                <a:t>에러</a:t>
              </a:r>
              <a:r>
                <a:rPr lang="en-US" altLang="ko-KR" dirty="0"/>
                <a:t> </a:t>
              </a:r>
              <a:r>
                <a:rPr lang="ko-KR" altLang="en-US" dirty="0"/>
                <a:t>여부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읽어온 파일에서 </a:t>
              </a:r>
              <a:r>
                <a:rPr lang="ko-KR" altLang="en-US" dirty="0" err="1"/>
                <a:t>직비</a:t>
              </a:r>
              <a:r>
                <a:rPr lang="ko-KR" altLang="en-US" dirty="0"/>
                <a:t> 통신 중 해당하는 패킷 추출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허브와의 통신 체크</a:t>
              </a:r>
              <a:endParaRPr lang="en-US" altLang="ko-KR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D9FE110-2BD7-44EE-8AD2-685AE06E51D1}"/>
                </a:ext>
              </a:extLst>
            </p:cNvPr>
            <p:cNvSpPr/>
            <p:nvPr/>
          </p:nvSpPr>
          <p:spPr>
            <a:xfrm>
              <a:off x="6674891" y="3999408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BLE Class (ble.py)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블투</a:t>
              </a:r>
              <a:r>
                <a:rPr lang="ko-KR" altLang="en-US" dirty="0"/>
                <a:t> 통신 과정 체크</a:t>
              </a:r>
              <a:r>
                <a:rPr lang="en-US" altLang="ko-KR" dirty="0"/>
                <a:t>(</a:t>
              </a:r>
              <a:r>
                <a:rPr lang="ko-KR" altLang="en-US" dirty="0"/>
                <a:t>에러 확인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읽어온 파일에서 </a:t>
              </a:r>
              <a:r>
                <a:rPr lang="en-US" altLang="ko-KR" dirty="0" err="1"/>
                <a:t>ble</a:t>
              </a:r>
              <a:r>
                <a:rPr lang="ko-KR" altLang="en-US" dirty="0"/>
                <a:t> 통신 중 해당하는 패킷 추출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허브</a:t>
              </a:r>
              <a:r>
                <a:rPr lang="en-US" altLang="ko-KR" dirty="0"/>
                <a:t>, </a:t>
              </a:r>
              <a:r>
                <a:rPr lang="ko-KR" altLang="en-US" dirty="0"/>
                <a:t>디바이스 체크 필요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66E9D5A-895C-4EB4-868D-52AD7ED7F754}"/>
                </a:ext>
              </a:extLst>
            </p:cNvPr>
            <p:cNvSpPr/>
            <p:nvPr/>
          </p:nvSpPr>
          <p:spPr>
            <a:xfrm>
              <a:off x="6609850" y="826972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Class(Main.py)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다른 클래스에서 구현한 것들 실행 및 </a:t>
              </a:r>
              <a:r>
                <a:rPr lang="en-US" altLang="ko-KR" dirty="0"/>
                <a:t>view </a:t>
              </a:r>
              <a:r>
                <a:rPr lang="ko-KR" altLang="en-US" dirty="0"/>
                <a:t>리턴</a:t>
              </a:r>
              <a:r>
                <a:rPr lang="en-US" altLang="ko-KR" dirty="0"/>
                <a:t>(</a:t>
              </a:r>
              <a:r>
                <a:rPr lang="ko-KR" altLang="en-US" dirty="0"/>
                <a:t>화면 보여주기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08C056-25D2-4450-9BAE-6E28FA58DF8D}"/>
              </a:ext>
            </a:extLst>
          </p:cNvPr>
          <p:cNvSpPr txBox="1"/>
          <p:nvPr/>
        </p:nvSpPr>
        <p:spPr>
          <a:xfrm>
            <a:off x="99152" y="176270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1) </a:t>
            </a:r>
            <a:r>
              <a:rPr lang="ko-KR" altLang="en-US" sz="3200" b="1" dirty="0"/>
              <a:t>전체 모듈</a:t>
            </a:r>
          </a:p>
        </p:txBody>
      </p:sp>
    </p:spTree>
    <p:extLst>
      <p:ext uri="{BB962C8B-B14F-4D97-AF65-F5344CB8AC3E}">
        <p14:creationId xmlns:p14="http://schemas.microsoft.com/office/powerpoint/2010/main" val="300464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2) BLE flow</a:t>
            </a:r>
            <a:endParaRPr lang="ko-KR" altLang="en-US" sz="32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D180B1-E972-42E6-A14D-B97E77B37B4B}"/>
              </a:ext>
            </a:extLst>
          </p:cNvPr>
          <p:cNvGrpSpPr/>
          <p:nvPr/>
        </p:nvGrpSpPr>
        <p:grpSpPr>
          <a:xfrm>
            <a:off x="3782017" y="957758"/>
            <a:ext cx="4483389" cy="1883710"/>
            <a:chOff x="3782017" y="957758"/>
            <a:chExt cx="4483389" cy="18837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94C419-A552-4487-B175-1865EEDB12A6}"/>
                </a:ext>
              </a:extLst>
            </p:cNvPr>
            <p:cNvSpPr/>
            <p:nvPr/>
          </p:nvSpPr>
          <p:spPr>
            <a:xfrm>
              <a:off x="5534139" y="2126252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Hub</a:t>
              </a:r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BC7AED7-529C-47BE-AF31-25FF96B3BABF}"/>
                </a:ext>
              </a:extLst>
            </p:cNvPr>
            <p:cNvGrpSpPr/>
            <p:nvPr/>
          </p:nvGrpSpPr>
          <p:grpSpPr>
            <a:xfrm>
              <a:off x="3926593" y="957758"/>
              <a:ext cx="4338813" cy="941934"/>
              <a:chOff x="3926593" y="957758"/>
              <a:chExt cx="4338813" cy="9419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115CB6-C582-45D4-9E6D-0A8B4903D92E}"/>
                  </a:ext>
                </a:extLst>
              </p:cNvPr>
              <p:cNvSpPr/>
              <p:nvPr/>
            </p:nvSpPr>
            <p:spPr>
              <a:xfrm>
                <a:off x="3926593" y="1068633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Phone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2AE0AE1-C5F3-4EBD-BC46-E04B14DEC5A0}"/>
                  </a:ext>
                </a:extLst>
              </p:cNvPr>
              <p:cNvSpPr/>
              <p:nvPr/>
            </p:nvSpPr>
            <p:spPr>
              <a:xfrm>
                <a:off x="7141685" y="1068633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</a:t>
                </a:r>
                <a:endParaRPr lang="ko-KR" altLang="en-US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2AB4BAB-4DF1-47F1-9586-77B32D48B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314" y="1327090"/>
                <a:ext cx="20913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A6133208-0BA7-47DB-8E26-A094DF137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0313" y="1514279"/>
                <a:ext cx="20913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F996ED-BBFB-4A5D-BE8B-5F806A35680C}"/>
                  </a:ext>
                </a:extLst>
              </p:cNvPr>
              <p:cNvSpPr txBox="1"/>
              <p:nvPr/>
            </p:nvSpPr>
            <p:spPr>
              <a:xfrm>
                <a:off x="5266734" y="957758"/>
                <a:ext cx="1658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Write Request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411AE8-85BB-48F5-B378-59E0A37D369B}"/>
                  </a:ext>
                </a:extLst>
              </p:cNvPr>
              <p:cNvSpPr txBox="1"/>
              <p:nvPr/>
            </p:nvSpPr>
            <p:spPr>
              <a:xfrm>
                <a:off x="5233683" y="1530360"/>
                <a:ext cx="1814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Write Response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FC0D53A-6193-4610-AA01-F3184FD4B7C8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>
              <a:off x="4488454" y="1783849"/>
              <a:ext cx="1045685" cy="700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4CA5B9-E5B4-43FF-BAB0-D0BDD7E7306D}"/>
                </a:ext>
              </a:extLst>
            </p:cNvPr>
            <p:cNvSpPr txBox="1"/>
            <p:nvPr/>
          </p:nvSpPr>
          <p:spPr>
            <a:xfrm>
              <a:off x="3782017" y="2108666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Command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47D410-460E-4BD5-8CB6-30BF024B4992}"/>
              </a:ext>
            </a:extLst>
          </p:cNvPr>
          <p:cNvSpPr txBox="1"/>
          <p:nvPr/>
        </p:nvSpPr>
        <p:spPr>
          <a:xfrm>
            <a:off x="6679894" y="22933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Command </a:t>
            </a:r>
            <a:r>
              <a:rPr lang="ko-KR" altLang="en-US" dirty="0"/>
              <a:t>데이터 체크할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ABE8-9220-4F51-B4E6-A38CA39BF3D4}"/>
              </a:ext>
            </a:extLst>
          </p:cNvPr>
          <p:cNvSpPr txBox="1"/>
          <p:nvPr/>
        </p:nvSpPr>
        <p:spPr>
          <a:xfrm>
            <a:off x="8265405" y="124157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beacon</a:t>
            </a:r>
            <a:r>
              <a:rPr lang="ko-KR" altLang="en-US" dirty="0"/>
              <a:t>으로 상태변화 에러 체크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8C26D-DFFA-4118-8A2B-8628D5DE305D}"/>
              </a:ext>
            </a:extLst>
          </p:cNvPr>
          <p:cNvSpPr txBox="1"/>
          <p:nvPr/>
        </p:nvSpPr>
        <p:spPr>
          <a:xfrm>
            <a:off x="363557" y="4122742"/>
            <a:ext cx="5181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request</a:t>
            </a:r>
            <a:r>
              <a:rPr lang="ko-KR" altLang="en-US" dirty="0"/>
              <a:t>가 있지만 </a:t>
            </a:r>
            <a:r>
              <a:rPr lang="en-US" altLang="ko-KR" dirty="0"/>
              <a:t>response</a:t>
            </a:r>
            <a:r>
              <a:rPr lang="ko-KR" altLang="en-US" dirty="0"/>
              <a:t>와 허브 기록 모두</a:t>
            </a:r>
            <a:endParaRPr lang="en-US" altLang="ko-KR" dirty="0"/>
          </a:p>
          <a:p>
            <a:r>
              <a:rPr lang="ko-KR" altLang="en-US" dirty="0"/>
              <a:t>없으면 </a:t>
            </a:r>
            <a:r>
              <a:rPr lang="en-US" altLang="ko-KR" dirty="0"/>
              <a:t>NG</a:t>
            </a:r>
            <a:r>
              <a:rPr lang="ko-KR" altLang="en-US" dirty="0"/>
              <a:t>로 기록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4606-69D7-4D5B-A1FD-74BCD93E8E57}"/>
              </a:ext>
            </a:extLst>
          </p:cNvPr>
          <p:cNvSpPr txBox="1"/>
          <p:nvPr/>
        </p:nvSpPr>
        <p:spPr>
          <a:xfrm>
            <a:off x="6140694" y="4051059"/>
            <a:ext cx="5543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Adv </a:t>
            </a:r>
            <a:r>
              <a:rPr lang="ko-KR" altLang="en-US" dirty="0"/>
              <a:t>패킷 </a:t>
            </a:r>
            <a:r>
              <a:rPr lang="en-US" altLang="ko-KR" dirty="0"/>
              <a:t>data </a:t>
            </a:r>
            <a:r>
              <a:rPr lang="ko-KR" altLang="en-US" dirty="0"/>
              <a:t>미리 저장 </a:t>
            </a:r>
            <a:r>
              <a:rPr lang="en-US" altLang="ko-KR" dirty="0"/>
              <a:t>(</a:t>
            </a:r>
            <a:r>
              <a:rPr lang="ko-KR" altLang="en-US" dirty="0"/>
              <a:t>첫 커맨드 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write request </a:t>
            </a:r>
            <a:r>
              <a:rPr lang="ko-KR" altLang="en-US" dirty="0"/>
              <a:t>전까지 </a:t>
            </a:r>
            <a:r>
              <a:rPr lang="en-US" altLang="ko-KR" dirty="0"/>
              <a:t>Beacon data </a:t>
            </a:r>
            <a:r>
              <a:rPr lang="ko-KR" altLang="en-US" dirty="0"/>
              <a:t>값이 변하는 것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Command</a:t>
            </a:r>
            <a:r>
              <a:rPr lang="ko-KR" altLang="en-US" dirty="0"/>
              <a:t>가 있으면 </a:t>
            </a:r>
            <a:r>
              <a:rPr lang="en-US" altLang="ko-KR" dirty="0"/>
              <a:t>beacon data </a:t>
            </a:r>
            <a:r>
              <a:rPr lang="ko-KR" altLang="en-US" dirty="0"/>
              <a:t>값 변하는 것 기록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7924-7197-475E-82C2-2B6804A3733F}"/>
              </a:ext>
            </a:extLst>
          </p:cNvPr>
          <p:cNvSpPr txBox="1"/>
          <p:nvPr/>
        </p:nvSpPr>
        <p:spPr>
          <a:xfrm>
            <a:off x="363557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없는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07F58-89C3-4EF9-812E-22BFC51FA844}"/>
              </a:ext>
            </a:extLst>
          </p:cNvPr>
          <p:cNvSpPr txBox="1"/>
          <p:nvPr/>
        </p:nvSpPr>
        <p:spPr>
          <a:xfrm>
            <a:off x="6140694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40848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3034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3) Zigbee flow</a:t>
            </a:r>
            <a:endParaRPr lang="ko-KR" altLang="en-US" sz="32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F44C059-873A-4271-A0FD-996C5B5AB1E0}"/>
              </a:ext>
            </a:extLst>
          </p:cNvPr>
          <p:cNvCxnSpPr>
            <a:cxnSpLocks/>
          </p:cNvCxnSpPr>
          <p:nvPr/>
        </p:nvCxnSpPr>
        <p:spPr>
          <a:xfrm>
            <a:off x="4043190" y="971115"/>
            <a:ext cx="0" cy="55965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2345B2-BD04-4E57-9E01-B9D17B045AA7}"/>
              </a:ext>
            </a:extLst>
          </p:cNvPr>
          <p:cNvCxnSpPr>
            <a:cxnSpLocks/>
          </p:cNvCxnSpPr>
          <p:nvPr/>
        </p:nvCxnSpPr>
        <p:spPr>
          <a:xfrm>
            <a:off x="8139629" y="971115"/>
            <a:ext cx="0" cy="55965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BCE626-DC66-4CDA-9B66-915DB4380C30}"/>
              </a:ext>
            </a:extLst>
          </p:cNvPr>
          <p:cNvSpPr txBox="1"/>
          <p:nvPr/>
        </p:nvSpPr>
        <p:spPr>
          <a:xfrm>
            <a:off x="997753" y="14868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(1) On/Off</a:t>
            </a:r>
            <a:endParaRPr lang="ko-KR" alt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4D4A1-1ED8-451B-A280-B3C5FD1CF840}"/>
              </a:ext>
            </a:extLst>
          </p:cNvPr>
          <p:cNvSpPr txBox="1"/>
          <p:nvPr/>
        </p:nvSpPr>
        <p:spPr>
          <a:xfrm>
            <a:off x="4700433" y="1486894"/>
            <a:ext cx="263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(2) Color control</a:t>
            </a:r>
            <a:endParaRPr lang="ko-KR" alt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834739-7106-47E7-9071-B2F716F07590}"/>
              </a:ext>
            </a:extLst>
          </p:cNvPr>
          <p:cNvSpPr txBox="1"/>
          <p:nvPr/>
        </p:nvSpPr>
        <p:spPr>
          <a:xfrm>
            <a:off x="8796872" y="1486894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(3) Level control</a:t>
            </a:r>
            <a:endParaRPr lang="ko-KR" altLang="en-US" sz="2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C38FA3-3699-4A38-BEF3-0D548164E1A3}"/>
              </a:ext>
            </a:extLst>
          </p:cNvPr>
          <p:cNvGrpSpPr/>
          <p:nvPr/>
        </p:nvGrpSpPr>
        <p:grpSpPr>
          <a:xfrm>
            <a:off x="8978833" y="2323324"/>
            <a:ext cx="2239692" cy="4244360"/>
            <a:chOff x="8978833" y="2323324"/>
            <a:chExt cx="2239692" cy="424436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7DF3C62-3E5A-4CFD-BA4D-19E6707B9E97}"/>
                </a:ext>
              </a:extLst>
            </p:cNvPr>
            <p:cNvGrpSpPr/>
            <p:nvPr/>
          </p:nvGrpSpPr>
          <p:grpSpPr>
            <a:xfrm>
              <a:off x="8978833" y="2323324"/>
              <a:ext cx="2239692" cy="4244360"/>
              <a:chOff x="1102853" y="1027680"/>
              <a:chExt cx="3139034" cy="6362849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33248B1-76BA-4EE2-BA22-EC946651073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180F5C7-D11A-4662-9950-8B3E078AA39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C43D3EF-89EC-4C16-AA96-40E785EBD461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2911164-C25B-4C8E-9CF3-935AEE7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7373BBA-51ED-444E-A664-30651641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D9D2923-12FB-4D8D-BF51-EF468F4CF2B8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8" y="3355537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2977E08-37FE-4280-B4DC-F1A692D7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10135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4A8D1B-BB66-4856-A3F0-83488AB883F7}"/>
                </a:ext>
              </a:extLst>
            </p:cNvPr>
            <p:cNvSpPr txBox="1"/>
            <p:nvPr/>
          </p:nvSpPr>
          <p:spPr>
            <a:xfrm>
              <a:off x="9479759" y="3018313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DF2DDF-DBE9-45A6-9D97-C7789D0C66C3}"/>
                </a:ext>
              </a:extLst>
            </p:cNvPr>
            <p:cNvSpPr txBox="1"/>
            <p:nvPr/>
          </p:nvSpPr>
          <p:spPr>
            <a:xfrm>
              <a:off x="9469450" y="3476188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46EA892-502F-403E-8B3D-F6BCF035F4E1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7" y="5584469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D00F354-C9A6-4E76-9C9F-4FF52AFEB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8585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38D7E7-C874-4D27-8B6D-C24FE986C5C7}"/>
                </a:ext>
              </a:extLst>
            </p:cNvPr>
            <p:cNvSpPr txBox="1"/>
            <p:nvPr/>
          </p:nvSpPr>
          <p:spPr>
            <a:xfrm>
              <a:off x="9485469" y="423312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718E78-5BD0-4DA9-9A5C-36178087C5A0}"/>
                </a:ext>
              </a:extLst>
            </p:cNvPr>
            <p:cNvSpPr txBox="1"/>
            <p:nvPr/>
          </p:nvSpPr>
          <p:spPr>
            <a:xfrm>
              <a:off x="9473351" y="499969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ABE4EC-EC7C-4DBD-A7F5-6721A7301C88}"/>
                </a:ext>
              </a:extLst>
            </p:cNvPr>
            <p:cNvSpPr txBox="1"/>
            <p:nvPr/>
          </p:nvSpPr>
          <p:spPr>
            <a:xfrm>
              <a:off x="9482946" y="57114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BC6C27D-044C-49AF-A53B-813A9927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5" y="634520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6D1F74-9C82-4EAA-81DD-BE8BD874BE10}"/>
              </a:ext>
            </a:extLst>
          </p:cNvPr>
          <p:cNvSpPr txBox="1"/>
          <p:nvPr/>
        </p:nvSpPr>
        <p:spPr>
          <a:xfrm>
            <a:off x="3202819" y="198625"/>
            <a:ext cx="857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 </a:t>
            </a:r>
            <a:r>
              <a:rPr lang="ko-KR" altLang="en-US" dirty="0"/>
              <a:t>상태에서 </a:t>
            </a:r>
            <a:r>
              <a:rPr lang="en-US" altLang="ko-KR" dirty="0"/>
              <a:t>color,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 커맨드 발생 시</a:t>
            </a:r>
            <a:r>
              <a:rPr lang="en-US" altLang="ko-KR" dirty="0"/>
              <a:t>, on</a:t>
            </a:r>
            <a:r>
              <a:rPr lang="ko-KR" altLang="en-US" dirty="0"/>
              <a:t>으로 바뀌면서 커맨드 실행</a:t>
            </a:r>
            <a:endParaRPr lang="en-US" altLang="ko-KR" dirty="0"/>
          </a:p>
          <a:p>
            <a:r>
              <a:rPr lang="en-US" altLang="ko-KR" dirty="0"/>
              <a:t>-&gt; On </a:t>
            </a:r>
            <a:r>
              <a:rPr lang="ko-KR" altLang="en-US" dirty="0"/>
              <a:t>상태로 바뀐 것 허브에 기록하는 </a:t>
            </a:r>
            <a:r>
              <a:rPr lang="en-US" altLang="ko-KR" dirty="0"/>
              <a:t>report, response(2) </a:t>
            </a:r>
            <a:r>
              <a:rPr lang="ko-KR" altLang="en-US" dirty="0"/>
              <a:t>패킷 추가로 로깅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DF1462-4741-4C1A-8358-FC92AA05254F}"/>
              </a:ext>
            </a:extLst>
          </p:cNvPr>
          <p:cNvGrpSpPr/>
          <p:nvPr/>
        </p:nvGrpSpPr>
        <p:grpSpPr>
          <a:xfrm>
            <a:off x="865985" y="2323324"/>
            <a:ext cx="2239692" cy="4244360"/>
            <a:chOff x="865985" y="2323324"/>
            <a:chExt cx="2239692" cy="42443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68EFA96-587A-4497-A8D6-4C7D46D52B01}"/>
                </a:ext>
              </a:extLst>
            </p:cNvPr>
            <p:cNvGrpSpPr/>
            <p:nvPr/>
          </p:nvGrpSpPr>
          <p:grpSpPr>
            <a:xfrm>
              <a:off x="865985" y="2323324"/>
              <a:ext cx="2239692" cy="4244360"/>
              <a:chOff x="1102853" y="1027680"/>
              <a:chExt cx="3139034" cy="6362849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8491304D-3B30-4B4D-8F9C-F36C549445BD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5B8AA57-EE59-414A-9D09-BA0683F700E7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DC9E540-DA21-4AE0-A6B1-19611DEF2BB4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1562061-E3ED-413B-A123-D820CC7BF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8A0B497-E86F-4C17-81FE-652D00549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0B6AA04-3BAD-48EB-854C-80BDEB3A5587}"/>
                </a:ext>
              </a:extLst>
            </p:cNvPr>
            <p:cNvCxnSpPr>
              <a:cxnSpLocks/>
            </p:cNvCxnSpPr>
            <p:nvPr/>
          </p:nvCxnSpPr>
          <p:spPr>
            <a:xfrm>
              <a:off x="1369810" y="3355537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555067F-8E93-4C7C-A5EE-DF89FC8C5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1718" y="410135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2E0CE9-95B7-4BA9-BB20-B4FFA65A6491}"/>
                </a:ext>
              </a:extLst>
            </p:cNvPr>
            <p:cNvSpPr txBox="1"/>
            <p:nvPr/>
          </p:nvSpPr>
          <p:spPr>
            <a:xfrm>
              <a:off x="1366911" y="3018313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BA5092-F944-4BDE-8B2A-054C4E3BBA0B}"/>
                </a:ext>
              </a:extLst>
            </p:cNvPr>
            <p:cNvSpPr txBox="1"/>
            <p:nvPr/>
          </p:nvSpPr>
          <p:spPr>
            <a:xfrm>
              <a:off x="1356602" y="3476188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4D7542A-9F38-441A-B7DC-46DC4F084BCE}"/>
                </a:ext>
              </a:extLst>
            </p:cNvPr>
            <p:cNvCxnSpPr>
              <a:cxnSpLocks/>
            </p:cNvCxnSpPr>
            <p:nvPr/>
          </p:nvCxnSpPr>
          <p:spPr>
            <a:xfrm>
              <a:off x="1351719" y="5584469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1961EDF-743D-445B-9FAB-79B7FC74C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1718" y="48585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9B6187-EB80-4CAD-B6EF-561DDB538762}"/>
                </a:ext>
              </a:extLst>
            </p:cNvPr>
            <p:cNvSpPr txBox="1"/>
            <p:nvPr/>
          </p:nvSpPr>
          <p:spPr>
            <a:xfrm>
              <a:off x="1372621" y="423312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7718F3-DC6B-4029-99AD-2439E251582A}"/>
                </a:ext>
              </a:extLst>
            </p:cNvPr>
            <p:cNvSpPr txBox="1"/>
            <p:nvPr/>
          </p:nvSpPr>
          <p:spPr>
            <a:xfrm>
              <a:off x="1360503" y="499969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AE1D5C-1E65-4D45-8479-23D0D2868273}"/>
                </a:ext>
              </a:extLst>
            </p:cNvPr>
            <p:cNvSpPr txBox="1"/>
            <p:nvPr/>
          </p:nvSpPr>
          <p:spPr>
            <a:xfrm>
              <a:off x="1370098" y="57114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E811920-64E3-4FB7-8EC1-7CE2ADB1C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1717" y="634520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4593C-E175-46C4-8053-22B902B565B5}"/>
              </a:ext>
            </a:extLst>
          </p:cNvPr>
          <p:cNvGrpSpPr/>
          <p:nvPr/>
        </p:nvGrpSpPr>
        <p:grpSpPr>
          <a:xfrm>
            <a:off x="4998588" y="2170325"/>
            <a:ext cx="2239692" cy="4540579"/>
            <a:chOff x="4998588" y="2170325"/>
            <a:chExt cx="2239692" cy="45405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106E016-72BA-425F-9F6F-544953092B50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4540579"/>
              <a:chOff x="1102853" y="1027680"/>
              <a:chExt cx="3139034" cy="636284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C6E4F-8422-4AB1-971D-97AB542C9C51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F2A6873E-888E-4C46-B601-C3D349E17EBD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5A67C1B9-CF7F-4AE4-9A7B-7E6FD5CCEB4F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201FB0D-E4D0-40F6-B271-A9D205EC6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E8CC00A1-0C8F-4369-9452-3F83131E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446690D-D19B-49FA-9D2C-5A2979869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EF2251-028A-46B5-8A96-C40B2A024DF7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CDB03E5-1225-4A18-9325-196E207012DC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A7650617-D365-4202-900A-C37FF957E984}"/>
                </a:ext>
              </a:extLst>
            </p:cNvPr>
            <p:cNvCxnSpPr>
              <a:cxnSpLocks/>
            </p:cNvCxnSpPr>
            <p:nvPr/>
          </p:nvCxnSpPr>
          <p:spPr>
            <a:xfrm>
              <a:off x="5495339" y="5934494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63FC12B-AA49-4362-B501-50E46B823584}"/>
                </a:ext>
              </a:extLst>
            </p:cNvPr>
            <p:cNvSpPr txBox="1"/>
            <p:nvPr/>
          </p:nvSpPr>
          <p:spPr>
            <a:xfrm>
              <a:off x="5504123" y="5308907"/>
              <a:ext cx="1223396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BC9D7F-29AC-4E98-BEAC-A179BC50B7F4}"/>
                </a:ext>
              </a:extLst>
            </p:cNvPr>
            <p:cNvSpPr txBox="1"/>
            <p:nvPr/>
          </p:nvSpPr>
          <p:spPr>
            <a:xfrm>
              <a:off x="5513718" y="6004278"/>
              <a:ext cx="1223396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E59E370-2334-4D0F-A138-CDE7F1324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337" y="6627133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04627139-3866-4D8E-9401-4001D3E6061D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61EB06-5173-4691-9892-B28E2EB95D5D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FA64583-C693-4EDC-8799-FFCECD7D3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39207E-0140-46C4-868D-13FD10573DD3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0A12035-C463-46BB-8FAB-5B2823C41D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713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(1) Command Error (On/Off, Dim level Control)</a:t>
            </a:r>
            <a:endParaRPr lang="ko-KR" altLang="en-US" sz="2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264CAA-3CD8-49B6-A2F0-DC9BAF813F16}"/>
              </a:ext>
            </a:extLst>
          </p:cNvPr>
          <p:cNvGrpSpPr/>
          <p:nvPr/>
        </p:nvGrpSpPr>
        <p:grpSpPr>
          <a:xfrm>
            <a:off x="1868543" y="2151232"/>
            <a:ext cx="2239692" cy="2213459"/>
            <a:chOff x="1705865" y="2667468"/>
            <a:chExt cx="2239692" cy="2213459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2EF79A1-2520-496B-A298-8D12FA19F97E}"/>
                </a:ext>
              </a:extLst>
            </p:cNvPr>
            <p:cNvGrpSpPr/>
            <p:nvPr/>
          </p:nvGrpSpPr>
          <p:grpSpPr>
            <a:xfrm>
              <a:off x="1705865" y="2667468"/>
              <a:ext cx="2239692" cy="477088"/>
              <a:chOff x="3317921" y="857359"/>
              <a:chExt cx="3139034" cy="71521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542066D-D248-45AC-B20D-CE1923444B36}"/>
                  </a:ext>
                </a:extLst>
              </p:cNvPr>
              <p:cNvSpPr/>
              <p:nvPr/>
            </p:nvSpPr>
            <p:spPr>
              <a:xfrm>
                <a:off x="3317921" y="857360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Hub</a:t>
                </a:r>
                <a:endParaRPr lang="ko-KR" altLang="en-US" sz="1400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0976EF5-88ED-4C01-9AE2-12988C038DD2}"/>
                  </a:ext>
                </a:extLst>
              </p:cNvPr>
              <p:cNvSpPr/>
              <p:nvPr/>
            </p:nvSpPr>
            <p:spPr>
              <a:xfrm>
                <a:off x="5333232" y="857359"/>
                <a:ext cx="1123723" cy="715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Device</a:t>
                </a:r>
                <a:endParaRPr lang="ko-KR" altLang="en-US" sz="1400" dirty="0"/>
              </a:p>
            </p:txBody>
          </p:sp>
        </p:grp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C25D134-9143-41D1-B064-33993B36A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954" y="3229351"/>
              <a:ext cx="1" cy="1640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0B20C05-D1C1-4042-AE9F-7B8AE78D81EB}"/>
                </a:ext>
              </a:extLst>
            </p:cNvPr>
            <p:cNvCxnSpPr>
              <a:cxnSpLocks/>
            </p:cNvCxnSpPr>
            <p:nvPr/>
          </p:nvCxnSpPr>
          <p:spPr>
            <a:xfrm>
              <a:off x="3561345" y="3230766"/>
              <a:ext cx="0" cy="1650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32A7A176-EFE5-40AF-BFBA-07B656D09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690" y="369968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B1FC2637-5CEF-427F-92C6-7E5EBC4E6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1598" y="444549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257C93B-41CC-4B27-B2BC-520098E1499F}"/>
                </a:ext>
              </a:extLst>
            </p:cNvPr>
            <p:cNvSpPr txBox="1"/>
            <p:nvPr/>
          </p:nvSpPr>
          <p:spPr>
            <a:xfrm>
              <a:off x="2206791" y="3362457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873CB9-CA26-4DCD-92D6-BBB566AC6A5A}"/>
                </a:ext>
              </a:extLst>
            </p:cNvPr>
            <p:cNvSpPr txBox="1"/>
            <p:nvPr/>
          </p:nvSpPr>
          <p:spPr>
            <a:xfrm>
              <a:off x="2196482" y="3820332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</p:grp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67F53FE4-3F1F-40FD-B966-F311FCE88252}"/>
              </a:ext>
            </a:extLst>
          </p:cNvPr>
          <p:cNvSpPr/>
          <p:nvPr/>
        </p:nvSpPr>
        <p:spPr>
          <a:xfrm>
            <a:off x="2571107" y="2640101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C68A5C-36A9-4ED7-8E4C-D4FE5AE9A77A}"/>
              </a:ext>
            </a:extLst>
          </p:cNvPr>
          <p:cNvGrpSpPr/>
          <p:nvPr/>
        </p:nvGrpSpPr>
        <p:grpSpPr>
          <a:xfrm>
            <a:off x="7845929" y="2151232"/>
            <a:ext cx="2239692" cy="2213459"/>
            <a:chOff x="7923047" y="1798692"/>
            <a:chExt cx="2239692" cy="2213459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BA7B523-D5F5-4707-8CDC-2AA60CCB6AF5}"/>
                </a:ext>
              </a:extLst>
            </p:cNvPr>
            <p:cNvGrpSpPr/>
            <p:nvPr/>
          </p:nvGrpSpPr>
          <p:grpSpPr>
            <a:xfrm>
              <a:off x="7923047" y="1798692"/>
              <a:ext cx="2239692" cy="2213459"/>
              <a:chOff x="1705865" y="2667468"/>
              <a:chExt cx="2239692" cy="2213459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328FAF43-41B1-4E6B-BBDA-764E489ECD6D}"/>
                  </a:ext>
                </a:extLst>
              </p:cNvPr>
              <p:cNvGrpSpPr/>
              <p:nvPr/>
            </p:nvGrpSpPr>
            <p:grpSpPr>
              <a:xfrm>
                <a:off x="1705865" y="2667468"/>
                <a:ext cx="2239692" cy="477088"/>
                <a:chOff x="3317921" y="857359"/>
                <a:chExt cx="3139034" cy="715217"/>
              </a:xfrm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C8FD729E-8B78-4CAE-B7DB-C04A703E7BA5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317C3F27-95BE-4408-A867-0A00358BC877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09F0E86B-4525-4C8D-BF71-150A418A9F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954" y="3229351"/>
                <a:ext cx="1" cy="1640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94096AA0-9825-44DD-A919-011224EA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345" y="3230766"/>
                <a:ext cx="0" cy="1650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C7F214D7-20AB-4F3D-BADF-0716574E2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690" y="3699681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4C0B6ED-168B-4ADD-A351-49E8E581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598" y="4445498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F7AFB5D-83E6-469A-8A6B-9B0DAACF0850}"/>
                  </a:ext>
                </a:extLst>
              </p:cNvPr>
              <p:cNvSpPr txBox="1"/>
              <p:nvPr/>
            </p:nvSpPr>
            <p:spPr>
              <a:xfrm>
                <a:off x="2206791" y="3362457"/>
                <a:ext cx="12233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Command</a:t>
                </a:r>
                <a:endParaRPr lang="ko-KR" altLang="en-US" sz="16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205EE6-D555-4EA0-9C11-436D207EE557}"/>
                  </a:ext>
                </a:extLst>
              </p:cNvPr>
              <p:cNvSpPr txBox="1"/>
              <p:nvPr/>
            </p:nvSpPr>
            <p:spPr>
              <a:xfrm>
                <a:off x="2196482" y="3820332"/>
                <a:ext cx="1251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</p:grpSp>
        <p:sp>
          <p:nvSpPr>
            <p:cNvPr id="149" name="곱하기 기호 148">
              <a:extLst>
                <a:ext uri="{FF2B5EF4-FFF2-40B4-BE49-F238E27FC236}">
                  <a16:creationId xmlns:a16="http://schemas.microsoft.com/office/drawing/2014/main" id="{45539C47-FDFA-4AA6-8D8E-2B83F4A60395}"/>
                </a:ext>
              </a:extLst>
            </p:cNvPr>
            <p:cNvSpPr/>
            <p:nvPr/>
          </p:nvSpPr>
          <p:spPr>
            <a:xfrm>
              <a:off x="8676922" y="3033086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86DD320-4339-4352-AAC2-0374E8DDE533}"/>
              </a:ext>
            </a:extLst>
          </p:cNvPr>
          <p:cNvCxnSpPr>
            <a:cxnSpLocks/>
          </p:cNvCxnSpPr>
          <p:nvPr/>
        </p:nvCxnSpPr>
        <p:spPr>
          <a:xfrm>
            <a:off x="6096000" y="154236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529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(2) Command Error (Color control)</a:t>
            </a:r>
            <a:endParaRPr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FAB359-63C0-48F2-BD45-F828E9FB940E}"/>
              </a:ext>
            </a:extLst>
          </p:cNvPr>
          <p:cNvGrpSpPr/>
          <p:nvPr/>
        </p:nvGrpSpPr>
        <p:grpSpPr>
          <a:xfrm>
            <a:off x="3411672" y="2039349"/>
            <a:ext cx="2239692" cy="3305058"/>
            <a:chOff x="4998588" y="2170325"/>
            <a:chExt cx="2239692" cy="33050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74D3561-30D7-4011-B351-3308AA552EE0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339B323-D99B-493D-8D20-0E99F8319937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358D84A-24EF-46EB-9970-E71785C427A7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BDF99D6-2CC0-495C-8ED2-9C44BD13F72B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4DA3A09-C19B-4E2E-BB73-5A9A39E5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CA2BEF3-034C-4FDB-BD37-C40897C7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A9F5EE-6E41-44FC-8DB5-085F3F138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21A8AA-5C01-496D-BB4C-3A644E36384C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0E9B0D-1749-4929-B546-8C56890BAD57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D27176F-9724-4369-804D-5D7AEE8A12AE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020E17-BEF3-43A8-A510-4320296973A3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B1C5B2-DEA0-4AEA-B75D-0D3F6C56C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E01EBD-55B6-4F1D-BD5A-D34D0EC1641C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B3F844D-3B22-4861-8E41-161DD8543E3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EF626D9B-9883-4A27-85E7-3AE00EA01F78}"/>
              </a:ext>
            </a:extLst>
          </p:cNvPr>
          <p:cNvSpPr/>
          <p:nvPr/>
        </p:nvSpPr>
        <p:spPr>
          <a:xfrm>
            <a:off x="10139141" y="4549062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B9A37A-6E4D-40EA-9C55-CE1C38198987}"/>
              </a:ext>
            </a:extLst>
          </p:cNvPr>
          <p:cNvGrpSpPr/>
          <p:nvPr/>
        </p:nvGrpSpPr>
        <p:grpSpPr>
          <a:xfrm>
            <a:off x="535833" y="2039349"/>
            <a:ext cx="2239692" cy="3305058"/>
            <a:chOff x="4998588" y="2170325"/>
            <a:chExt cx="2239692" cy="33050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CA8C1E3-9AF3-480B-B117-900A98333342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933248A-027D-4B38-812C-6ACCD6F783A7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97D382D-0292-4479-94FB-B231E317976F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44A638B-ACAC-4183-B3AE-0F3A244E97E4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3A20FCF9-4C8C-4F5D-9D7F-698FDEBB3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DFBC804-1A75-4A6A-8ECD-2163E3ACF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4CB44A-E5A7-4E97-85D0-618BE276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1A5E1B-CF81-4463-904B-5588E6B4E26E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567613-8518-49EC-BC74-EEFB40CB9F1A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417AA95-3867-46AD-B4CC-0B80BEAEB8D2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27E69D-84B5-4018-8187-B880F6553B52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09D9617-C8B2-4871-B3DC-4B2F8D45C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3C080B-7599-444D-9C79-6E4A0C764772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0BFABD1-48BC-4906-9596-6F2C82B659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E9EBF0B-1BAC-4C2A-B91F-EE86D9B5E59C}"/>
              </a:ext>
            </a:extLst>
          </p:cNvPr>
          <p:cNvGrpSpPr/>
          <p:nvPr/>
        </p:nvGrpSpPr>
        <p:grpSpPr>
          <a:xfrm>
            <a:off x="6540638" y="2039349"/>
            <a:ext cx="2239692" cy="3305058"/>
            <a:chOff x="4998588" y="2170325"/>
            <a:chExt cx="2239692" cy="3305058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2317E86-D822-43FF-919B-92B713EE4E18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601BA30-D560-4442-BC29-BC605EA53A52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CE48E2-DA65-45F8-8924-ED14A22495C1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051E94E1-BB8F-4ABB-982A-18B42FD667C8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217BC4D-DE07-4D2B-9C57-4F7594503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7896E3DB-4419-46F2-9785-628503557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3C4D84A-4A82-4A53-AFEA-C75AB9D52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4D820C-6528-466E-94CA-389D43CA2F0B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C398026-2E96-4E4D-BF5E-D32571FDD96E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473489FD-C358-4981-81A6-850FE478A4AB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B56567-9CCD-4DE9-A473-241BC9A5C817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8622628-6391-4AB5-9D62-FAEE9D8E6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30B96B-DFCE-4313-9570-B061C63E8B7F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837E5E1A-228F-4B0F-A865-D9542A86AA38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AD6E7BE-4CF6-46D4-BBD0-F402E9E1E365}"/>
              </a:ext>
            </a:extLst>
          </p:cNvPr>
          <p:cNvGrpSpPr/>
          <p:nvPr/>
        </p:nvGrpSpPr>
        <p:grpSpPr>
          <a:xfrm>
            <a:off x="9416477" y="2039349"/>
            <a:ext cx="2239692" cy="3305058"/>
            <a:chOff x="4998588" y="2170325"/>
            <a:chExt cx="2239692" cy="33050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D9B2669-C8E6-4453-B994-110D2D0C0D6E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9123EFBB-F25E-4F67-A1B0-E4EAE3CAA7F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9700D321-27BC-4B50-8B11-B21583374609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8AF3E12-3FED-48BC-A7F5-B000470D5B38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D6EF3AD-D0E4-46AA-BDB0-C61ACBF8D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EC4EC137-C179-4F3F-8F60-A9B7CD9BF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FFCC28F-94D0-4A5F-935C-5DE813F30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3F9AF-18B0-42AC-BA74-3B7CF6F17EC5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5BC6A7-65E3-49F3-AAD8-4DB6B0856662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C0CC39E-8AB4-4174-A296-657549C2080C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09E759-EE92-43E2-B66B-317F1B7AC404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901D5BF-3463-4823-ABDF-42E6885E1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5C57AB-37BD-47EC-A55C-33102F111891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AC91A4EC-450E-44AC-8B10-7D8A3F8D31F5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31FEA68-7ED8-4E08-A0D0-5A071C1B5796}"/>
              </a:ext>
            </a:extLst>
          </p:cNvPr>
          <p:cNvCxnSpPr>
            <a:cxnSpLocks/>
          </p:cNvCxnSpPr>
          <p:nvPr/>
        </p:nvCxnSpPr>
        <p:spPr>
          <a:xfrm>
            <a:off x="6096000" y="154236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B7E20D4-36AD-4F6B-845B-A806BD640E3C}"/>
              </a:ext>
            </a:extLst>
          </p:cNvPr>
          <p:cNvCxnSpPr>
            <a:cxnSpLocks/>
          </p:cNvCxnSpPr>
          <p:nvPr/>
        </p:nvCxnSpPr>
        <p:spPr>
          <a:xfrm>
            <a:off x="9094627" y="1560589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323B35C-6D4C-44FB-B3EE-1BD1723CBCA9}"/>
              </a:ext>
            </a:extLst>
          </p:cNvPr>
          <p:cNvCxnSpPr>
            <a:cxnSpLocks/>
          </p:cNvCxnSpPr>
          <p:nvPr/>
        </p:nvCxnSpPr>
        <p:spPr>
          <a:xfrm>
            <a:off x="3109125" y="1575412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곱하기 기호 109">
            <a:extLst>
              <a:ext uri="{FF2B5EF4-FFF2-40B4-BE49-F238E27FC236}">
                <a16:creationId xmlns:a16="http://schemas.microsoft.com/office/drawing/2014/main" id="{205223F0-F279-48D3-854C-65E359D16A11}"/>
              </a:ext>
            </a:extLst>
          </p:cNvPr>
          <p:cNvSpPr/>
          <p:nvPr/>
        </p:nvSpPr>
        <p:spPr>
          <a:xfrm>
            <a:off x="7290512" y="3820526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곱하기 기호 110">
            <a:extLst>
              <a:ext uri="{FF2B5EF4-FFF2-40B4-BE49-F238E27FC236}">
                <a16:creationId xmlns:a16="http://schemas.microsoft.com/office/drawing/2014/main" id="{41EE65E0-262E-469A-85DA-7C8A17692292}"/>
              </a:ext>
            </a:extLst>
          </p:cNvPr>
          <p:cNvSpPr/>
          <p:nvPr/>
        </p:nvSpPr>
        <p:spPr>
          <a:xfrm>
            <a:off x="4164099" y="3342771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하기 기호 111">
            <a:extLst>
              <a:ext uri="{FF2B5EF4-FFF2-40B4-BE49-F238E27FC236}">
                <a16:creationId xmlns:a16="http://schemas.microsoft.com/office/drawing/2014/main" id="{431C90A7-2EC6-4DC1-802F-50178BB4FACC}"/>
              </a:ext>
            </a:extLst>
          </p:cNvPr>
          <p:cNvSpPr/>
          <p:nvPr/>
        </p:nvSpPr>
        <p:spPr>
          <a:xfrm>
            <a:off x="1266870" y="2558424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5324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(3) Report Attribute Error (On/Off)</a:t>
            </a:r>
            <a:endParaRPr lang="ko-KR" altLang="en-US" sz="2400" b="1" dirty="0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67F53FE4-3F1F-40FD-B966-F311FCE88252}"/>
              </a:ext>
            </a:extLst>
          </p:cNvPr>
          <p:cNvSpPr/>
          <p:nvPr/>
        </p:nvSpPr>
        <p:spPr>
          <a:xfrm>
            <a:off x="9243129" y="4320525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CDCF67-24C3-4C2C-A95B-02B2C59CAB09}"/>
              </a:ext>
            </a:extLst>
          </p:cNvPr>
          <p:cNvGrpSpPr/>
          <p:nvPr/>
        </p:nvGrpSpPr>
        <p:grpSpPr>
          <a:xfrm>
            <a:off x="4976154" y="2023096"/>
            <a:ext cx="2239692" cy="3074941"/>
            <a:chOff x="1275387" y="1915700"/>
            <a:chExt cx="2239692" cy="307494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04A5825-FB6F-4C17-B45C-C2DE4B1B05D7}"/>
                </a:ext>
              </a:extLst>
            </p:cNvPr>
            <p:cNvGrpSpPr/>
            <p:nvPr/>
          </p:nvGrpSpPr>
          <p:grpSpPr>
            <a:xfrm>
              <a:off x="1275387" y="1915700"/>
              <a:ext cx="2239692" cy="3074941"/>
              <a:chOff x="1102853" y="1027680"/>
              <a:chExt cx="3139034" cy="460973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76C68FB-D359-4990-9925-90570FF74750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2C19EBE-8478-4176-BF02-96F6BFFAE972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A8B31D4-9457-4681-A81E-CB5FB40557A3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7CF77BB-B7E5-4A78-81F0-B45AAA3DE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767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C1ADA33-9AC3-4A8A-A5AA-49119D5B2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6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5206BD3-1CFC-476D-AF92-CAB7778D33CD}"/>
                </a:ext>
              </a:extLst>
            </p:cNvPr>
            <p:cNvCxnSpPr>
              <a:cxnSpLocks/>
            </p:cNvCxnSpPr>
            <p:nvPr/>
          </p:nvCxnSpPr>
          <p:spPr>
            <a:xfrm>
              <a:off x="1761121" y="399294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AE5245E-F0C7-4237-B52F-3128F3644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20" y="3267011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654379-566C-457B-B29D-83AFEBDF10F3}"/>
                </a:ext>
              </a:extLst>
            </p:cNvPr>
            <p:cNvSpPr txBox="1"/>
            <p:nvPr/>
          </p:nvSpPr>
          <p:spPr>
            <a:xfrm>
              <a:off x="1782023" y="2641596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AA927F-3482-4159-8A23-1CA52A827B4E}"/>
                </a:ext>
              </a:extLst>
            </p:cNvPr>
            <p:cNvSpPr txBox="1"/>
            <p:nvPr/>
          </p:nvSpPr>
          <p:spPr>
            <a:xfrm>
              <a:off x="1769905" y="340816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08FF1-C7E0-4F98-9024-5BF2CC73A2B4}"/>
                </a:ext>
              </a:extLst>
            </p:cNvPr>
            <p:cNvSpPr txBox="1"/>
            <p:nvPr/>
          </p:nvSpPr>
          <p:spPr>
            <a:xfrm>
              <a:off x="1779500" y="41199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AB3DE38-003D-4683-A18C-F70B8FE0F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19" y="475367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D2C6FF-AFF7-4D3D-8DBC-490DBCABE7DF}"/>
              </a:ext>
            </a:extLst>
          </p:cNvPr>
          <p:cNvGrpSpPr/>
          <p:nvPr/>
        </p:nvGrpSpPr>
        <p:grpSpPr>
          <a:xfrm>
            <a:off x="1427787" y="2068100"/>
            <a:ext cx="2239692" cy="3074941"/>
            <a:chOff x="1427787" y="2068100"/>
            <a:chExt cx="2239692" cy="3074941"/>
          </a:xfrm>
        </p:grpSpPr>
        <p:sp>
          <p:nvSpPr>
            <p:cNvPr id="149" name="곱하기 기호 148">
              <a:extLst>
                <a:ext uri="{FF2B5EF4-FFF2-40B4-BE49-F238E27FC236}">
                  <a16:creationId xmlns:a16="http://schemas.microsoft.com/office/drawing/2014/main" id="{45539C47-FDFA-4AA6-8D8E-2B83F4A60395}"/>
                </a:ext>
              </a:extLst>
            </p:cNvPr>
            <p:cNvSpPr/>
            <p:nvPr/>
          </p:nvSpPr>
          <p:spPr>
            <a:xfrm>
              <a:off x="2155255" y="2888605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395ECC8-F351-4EAE-B374-66F8BFB44ED2}"/>
                </a:ext>
              </a:extLst>
            </p:cNvPr>
            <p:cNvGrpSpPr/>
            <p:nvPr/>
          </p:nvGrpSpPr>
          <p:grpSpPr>
            <a:xfrm>
              <a:off x="1427787" y="2068100"/>
              <a:ext cx="2239692" cy="3074941"/>
              <a:chOff x="1275387" y="1915700"/>
              <a:chExt cx="2239692" cy="3074941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F62335B-6923-49A3-A805-2D14EA3C9D64}"/>
                  </a:ext>
                </a:extLst>
              </p:cNvPr>
              <p:cNvGrpSpPr/>
              <p:nvPr/>
            </p:nvGrpSpPr>
            <p:grpSpPr>
              <a:xfrm>
                <a:off x="1275387" y="1915700"/>
                <a:ext cx="2239692" cy="3074941"/>
                <a:chOff x="1102853" y="1027680"/>
                <a:chExt cx="3139034" cy="4609737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29148BBE-5BBC-4C45-ADE3-A7C94C6DDE96}"/>
                    </a:ext>
                  </a:extLst>
                </p:cNvPr>
                <p:cNvGrpSpPr/>
                <p:nvPr/>
              </p:nvGrpSpPr>
              <p:grpSpPr>
                <a:xfrm>
                  <a:off x="1102853" y="1027680"/>
                  <a:ext cx="3139034" cy="715217"/>
                  <a:chOff x="3317921" y="857359"/>
                  <a:chExt cx="3139034" cy="715217"/>
                </a:xfrm>
              </p:grpSpPr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0042C826-98FF-4175-8F80-52055D96932C}"/>
                      </a:ext>
                    </a:extLst>
                  </p:cNvPr>
                  <p:cNvSpPr/>
                  <p:nvPr/>
                </p:nvSpPr>
                <p:spPr>
                  <a:xfrm>
                    <a:off x="3317921" y="857360"/>
                    <a:ext cx="1123721" cy="71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Hub</a:t>
                    </a:r>
                    <a:endParaRPr lang="ko-KR" altLang="en-US" sz="1400" dirty="0"/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97D28890-C772-4904-AD25-6F05EF1F1E90}"/>
                      </a:ext>
                    </a:extLst>
                  </p:cNvPr>
                  <p:cNvSpPr/>
                  <p:nvPr/>
                </p:nvSpPr>
                <p:spPr>
                  <a:xfrm>
                    <a:off x="5333232" y="857359"/>
                    <a:ext cx="1123723" cy="715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Device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013C446A-74A7-4A2D-A4E7-0F4EE7189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7801" y="1870016"/>
                  <a:ext cx="0" cy="3767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71C86F62-EA20-487D-9DBF-B25F0E8D3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396" y="1872137"/>
                  <a:ext cx="0" cy="376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04F61DC-2FEA-4B24-A59E-7986E8C85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121" y="3992942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4A316ABC-E4D9-4D50-9747-5552D52683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20" y="3267011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F862B4D-1F09-4AC8-879F-2929DB85C6A6}"/>
                  </a:ext>
                </a:extLst>
              </p:cNvPr>
              <p:cNvSpPr txBox="1"/>
              <p:nvPr/>
            </p:nvSpPr>
            <p:spPr>
              <a:xfrm>
                <a:off x="1782023" y="2641596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Report attributes</a:t>
                </a:r>
                <a:endParaRPr lang="ko-KR" altLang="en-US" sz="1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BB723F-832E-4C3C-AEDE-F71EC6DD3AC4}"/>
                  </a:ext>
                </a:extLst>
              </p:cNvPr>
              <p:cNvSpPr txBox="1"/>
              <p:nvPr/>
            </p:nvSpPr>
            <p:spPr>
              <a:xfrm>
                <a:off x="1769905" y="3408167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BF9BBE-794D-44D9-90BC-60B47D4C0838}"/>
                  </a:ext>
                </a:extLst>
              </p:cNvPr>
              <p:cNvSpPr txBox="1"/>
              <p:nvPr/>
            </p:nvSpPr>
            <p:spPr>
              <a:xfrm>
                <a:off x="1779500" y="4119963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F9FCAE7D-8D27-4DA0-960E-58A27BD252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19" y="4753675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9C7C35D-A50A-470F-8CD0-9649A2D317AE}"/>
              </a:ext>
            </a:extLst>
          </p:cNvPr>
          <p:cNvGrpSpPr/>
          <p:nvPr/>
        </p:nvGrpSpPr>
        <p:grpSpPr>
          <a:xfrm>
            <a:off x="8524521" y="2023096"/>
            <a:ext cx="2239692" cy="3074941"/>
            <a:chOff x="1275387" y="1915700"/>
            <a:chExt cx="2239692" cy="307494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1724018-7343-4CCA-B4DB-F04E3C3958A2}"/>
                </a:ext>
              </a:extLst>
            </p:cNvPr>
            <p:cNvGrpSpPr/>
            <p:nvPr/>
          </p:nvGrpSpPr>
          <p:grpSpPr>
            <a:xfrm>
              <a:off x="1275387" y="1915700"/>
              <a:ext cx="2239692" cy="3074941"/>
              <a:chOff x="1102853" y="1027680"/>
              <a:chExt cx="3139034" cy="4609737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894902F-D959-45BC-84B9-B9AA558E69AA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90550AE7-CC05-46A6-B1AA-7FDBD2B54D9A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9A9883AC-0493-470B-95BD-F667F2098759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C12B186E-5427-4998-9A47-E33E0EDD2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767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E67B5EF-D5C2-47B6-8406-453028AD4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6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9954583-46C3-4809-AE0C-9AA3E7695680}"/>
                </a:ext>
              </a:extLst>
            </p:cNvPr>
            <p:cNvCxnSpPr>
              <a:cxnSpLocks/>
            </p:cNvCxnSpPr>
            <p:nvPr/>
          </p:nvCxnSpPr>
          <p:spPr>
            <a:xfrm>
              <a:off x="1761121" y="399294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14B4D29-72EB-42B9-AEF4-C0B60C897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20" y="3267011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A8C80CA-1F7A-4FE1-90C8-976B9F602906}"/>
                </a:ext>
              </a:extLst>
            </p:cNvPr>
            <p:cNvSpPr txBox="1"/>
            <p:nvPr/>
          </p:nvSpPr>
          <p:spPr>
            <a:xfrm>
              <a:off x="1782023" y="2641596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565E5AC-341F-4921-9ABC-B623CE6E041F}"/>
                </a:ext>
              </a:extLst>
            </p:cNvPr>
            <p:cNvSpPr txBox="1"/>
            <p:nvPr/>
          </p:nvSpPr>
          <p:spPr>
            <a:xfrm>
              <a:off x="1769905" y="340816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7C77663-1744-4A7F-9CCD-D5465360D5CF}"/>
                </a:ext>
              </a:extLst>
            </p:cNvPr>
            <p:cNvSpPr txBox="1"/>
            <p:nvPr/>
          </p:nvSpPr>
          <p:spPr>
            <a:xfrm>
              <a:off x="1779500" y="41199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1A13390-6405-4F04-91B4-6B17E7B45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19" y="475367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곱하기 기호 119">
            <a:extLst>
              <a:ext uri="{FF2B5EF4-FFF2-40B4-BE49-F238E27FC236}">
                <a16:creationId xmlns:a16="http://schemas.microsoft.com/office/drawing/2014/main" id="{E391FE21-CA9D-4F3F-9E58-D59896DE0218}"/>
              </a:ext>
            </a:extLst>
          </p:cNvPr>
          <p:cNvSpPr/>
          <p:nvPr/>
        </p:nvSpPr>
        <p:spPr>
          <a:xfrm>
            <a:off x="5694763" y="3567934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031869-4FD2-4CDC-BFAE-BF4E0EA72DAA}"/>
              </a:ext>
            </a:extLst>
          </p:cNvPr>
          <p:cNvCxnSpPr>
            <a:cxnSpLocks/>
          </p:cNvCxnSpPr>
          <p:nvPr/>
        </p:nvCxnSpPr>
        <p:spPr>
          <a:xfrm>
            <a:off x="4320980" y="1575412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6CB2A55-94B2-432F-B3FF-431E842D473A}"/>
              </a:ext>
            </a:extLst>
          </p:cNvPr>
          <p:cNvCxnSpPr>
            <a:cxnSpLocks/>
          </p:cNvCxnSpPr>
          <p:nvPr/>
        </p:nvCxnSpPr>
        <p:spPr>
          <a:xfrm>
            <a:off x="7888609" y="1575412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681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(4) Report Attribute Error (Dim level control)</a:t>
            </a:r>
            <a:endParaRPr lang="ko-KR" altLang="en-US" sz="24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031869-4FD2-4CDC-BFAE-BF4E0EA72DAA}"/>
              </a:ext>
            </a:extLst>
          </p:cNvPr>
          <p:cNvCxnSpPr>
            <a:cxnSpLocks/>
          </p:cNvCxnSpPr>
          <p:nvPr/>
        </p:nvCxnSpPr>
        <p:spPr>
          <a:xfrm>
            <a:off x="3373415" y="152320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77415E-9167-489B-867A-2EF3FE0542D3}"/>
              </a:ext>
            </a:extLst>
          </p:cNvPr>
          <p:cNvGrpSpPr/>
          <p:nvPr/>
        </p:nvGrpSpPr>
        <p:grpSpPr>
          <a:xfrm>
            <a:off x="3982210" y="2370998"/>
            <a:ext cx="7418947" cy="3864374"/>
            <a:chOff x="3970501" y="1934277"/>
            <a:chExt cx="7418947" cy="38643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78B1FF9-DC53-4B0A-9979-8BA0BFCBD7A1}"/>
                </a:ext>
              </a:extLst>
            </p:cNvPr>
            <p:cNvGrpSpPr/>
            <p:nvPr/>
          </p:nvGrpSpPr>
          <p:grpSpPr>
            <a:xfrm>
              <a:off x="3970501" y="2132454"/>
              <a:ext cx="2239692" cy="3451351"/>
              <a:chOff x="2011074" y="2299454"/>
              <a:chExt cx="2239692" cy="345135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29148BBE-5BBC-4C45-ADE3-A7C94C6DDE96}"/>
                  </a:ext>
                </a:extLst>
              </p:cNvPr>
              <p:cNvGrpSpPr/>
              <p:nvPr/>
            </p:nvGrpSpPr>
            <p:grpSpPr>
              <a:xfrm>
                <a:off x="2011074" y="2299454"/>
                <a:ext cx="2239692" cy="477088"/>
                <a:chOff x="3317921" y="857359"/>
                <a:chExt cx="3139034" cy="715217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0042C826-98FF-4175-8F80-52055D96932C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7D28890-C772-4904-AD25-6F05EF1F1E90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13C446A-74A7-4A2D-A4E7-0F4EE7189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163" y="2861337"/>
                <a:ext cx="0" cy="2889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1C86F62-EA20-487D-9DBF-B25F0E8D3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554" y="2862752"/>
                <a:ext cx="0" cy="2888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D29D535-4B6E-4D4C-B71B-50131889D8F1}"/>
                  </a:ext>
                </a:extLst>
              </p:cNvPr>
              <p:cNvGrpSpPr/>
              <p:nvPr/>
            </p:nvGrpSpPr>
            <p:grpSpPr>
              <a:xfrm>
                <a:off x="2508460" y="2952442"/>
                <a:ext cx="1255393" cy="1272116"/>
                <a:chOff x="1913519" y="3860508"/>
                <a:chExt cx="1255393" cy="1272116"/>
              </a:xfrm>
            </p:grpSpPr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104F61DC-2FEA-4B24-A59E-7986E8C85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4A316ABC-E4D9-4D50-9747-5552D5268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F862B4D-1F09-4AC8-879F-2929DB85C6A6}"/>
                    </a:ext>
                  </a:extLst>
                </p:cNvPr>
                <p:cNvSpPr txBox="1"/>
                <p:nvPr/>
              </p:nvSpPr>
              <p:spPr>
                <a:xfrm>
                  <a:off x="1975696" y="3860508"/>
                  <a:ext cx="1193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On/Off</a:t>
                  </a:r>
                </a:p>
                <a:p>
                  <a:r>
                    <a:rPr lang="en-US" altLang="ko-KR" sz="1600" dirty="0"/>
                    <a:t>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F9FCAE7D-8D27-4DA0-960E-58A27BD25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8F51005-64DA-4C96-935B-F97E90EC7C9E}"/>
                  </a:ext>
                </a:extLst>
              </p:cNvPr>
              <p:cNvGrpSpPr/>
              <p:nvPr/>
            </p:nvGrpSpPr>
            <p:grpSpPr>
              <a:xfrm>
                <a:off x="2482706" y="4418518"/>
                <a:ext cx="1474909" cy="1072961"/>
                <a:chOff x="1913519" y="4059663"/>
                <a:chExt cx="1474909" cy="1072961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3F9BFCA7-E4AB-47F4-9245-9DED5655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2CDB4674-C552-43C3-A062-8EFC6770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2AC76A2-AF31-4A51-AF36-DC9A42C6558F}"/>
                    </a:ext>
                  </a:extLst>
                </p:cNvPr>
                <p:cNvSpPr txBox="1"/>
                <p:nvPr/>
              </p:nvSpPr>
              <p:spPr>
                <a:xfrm>
                  <a:off x="1922305" y="4059663"/>
                  <a:ext cx="1466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Level 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28C8B0B-7C19-4991-857A-5B15FCDA0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338E9E-9B7C-40B5-A331-100AA38BB428}"/>
                </a:ext>
              </a:extLst>
            </p:cNvPr>
            <p:cNvGrpSpPr/>
            <p:nvPr/>
          </p:nvGrpSpPr>
          <p:grpSpPr>
            <a:xfrm>
              <a:off x="6567068" y="2132454"/>
              <a:ext cx="2239692" cy="3451351"/>
              <a:chOff x="2011074" y="2299454"/>
              <a:chExt cx="2239692" cy="345135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DFC5E23A-A097-4AC9-B2D7-91333FF7CC92}"/>
                  </a:ext>
                </a:extLst>
              </p:cNvPr>
              <p:cNvGrpSpPr/>
              <p:nvPr/>
            </p:nvGrpSpPr>
            <p:grpSpPr>
              <a:xfrm>
                <a:off x="2011074" y="2299454"/>
                <a:ext cx="2239692" cy="477088"/>
                <a:chOff x="3317921" y="857359"/>
                <a:chExt cx="3139034" cy="715217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311F8D8-1287-44C0-B32B-FA2FE1E476CA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6EB9673-8E71-4D46-9D77-BFFE10A5F58A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45253E56-2BC0-4DFE-98D9-D5910C42E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163" y="2861337"/>
                <a:ext cx="0" cy="2889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49980815-55DC-42C9-9F68-1602C3FA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554" y="2862752"/>
                <a:ext cx="0" cy="2888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69DBBAD-2145-450C-B851-B657F29A9138}"/>
                  </a:ext>
                </a:extLst>
              </p:cNvPr>
              <p:cNvGrpSpPr/>
              <p:nvPr/>
            </p:nvGrpSpPr>
            <p:grpSpPr>
              <a:xfrm>
                <a:off x="2508460" y="2952442"/>
                <a:ext cx="1255393" cy="1272116"/>
                <a:chOff x="1913519" y="3860508"/>
                <a:chExt cx="1255393" cy="1272116"/>
              </a:xfrm>
            </p:grpSpPr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1EF78E4F-3ABE-49B4-B6FF-1B1D9936A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56A475-F1AA-405F-B820-219F62795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66396FA-B7DE-4B9C-B864-AD0B87CAD485}"/>
                    </a:ext>
                  </a:extLst>
                </p:cNvPr>
                <p:cNvSpPr txBox="1"/>
                <p:nvPr/>
              </p:nvSpPr>
              <p:spPr>
                <a:xfrm>
                  <a:off x="1975696" y="3860508"/>
                  <a:ext cx="1193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On/Off</a:t>
                  </a:r>
                </a:p>
                <a:p>
                  <a:r>
                    <a:rPr lang="en-US" altLang="ko-KR" sz="1600" dirty="0"/>
                    <a:t>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64CC3552-F6A5-47E5-B8E9-530C7FB1F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6C8A905-1C6F-4F82-ADE5-AC9384C6CB55}"/>
                  </a:ext>
                </a:extLst>
              </p:cNvPr>
              <p:cNvGrpSpPr/>
              <p:nvPr/>
            </p:nvGrpSpPr>
            <p:grpSpPr>
              <a:xfrm>
                <a:off x="2482706" y="4418518"/>
                <a:ext cx="1474909" cy="1072961"/>
                <a:chOff x="1913519" y="4059663"/>
                <a:chExt cx="1474909" cy="1072961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E0BC99C7-BFBB-4613-AD69-0879A7007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F68485E-2299-4A28-87C2-977028C5F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1D2AA43-07FB-40FB-A9B8-44AF9AEF79AA}"/>
                    </a:ext>
                  </a:extLst>
                </p:cNvPr>
                <p:cNvSpPr txBox="1"/>
                <p:nvPr/>
              </p:nvSpPr>
              <p:spPr>
                <a:xfrm>
                  <a:off x="1922305" y="4059663"/>
                  <a:ext cx="1466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Level 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A340A223-8E26-4492-85D5-A23912428C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81B5FF5-A0DD-4B16-86C5-E5C8577484A9}"/>
                </a:ext>
              </a:extLst>
            </p:cNvPr>
            <p:cNvGrpSpPr/>
            <p:nvPr/>
          </p:nvGrpSpPr>
          <p:grpSpPr>
            <a:xfrm>
              <a:off x="9149756" y="2132454"/>
              <a:ext cx="2239692" cy="3451351"/>
              <a:chOff x="2011074" y="2299454"/>
              <a:chExt cx="2239692" cy="3451351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316436E-F03A-4F63-A72F-9AE93B15D60B}"/>
                  </a:ext>
                </a:extLst>
              </p:cNvPr>
              <p:cNvGrpSpPr/>
              <p:nvPr/>
            </p:nvGrpSpPr>
            <p:grpSpPr>
              <a:xfrm>
                <a:off x="2011074" y="2299454"/>
                <a:ext cx="2239692" cy="477088"/>
                <a:chOff x="3317921" y="857359"/>
                <a:chExt cx="3139034" cy="715217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7393239-6806-4BF1-B975-A5CC1C85885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D0491E6D-441A-47E3-AE8F-697C3D8B7726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F81D273-8D16-42D7-B1B3-D8EC4E433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163" y="2861337"/>
                <a:ext cx="0" cy="2889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FEDBE1D-B975-4E07-8787-815134EBF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554" y="2862752"/>
                <a:ext cx="0" cy="2888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2488472-A5D3-4123-90E3-5ED5228A1182}"/>
                  </a:ext>
                </a:extLst>
              </p:cNvPr>
              <p:cNvGrpSpPr/>
              <p:nvPr/>
            </p:nvGrpSpPr>
            <p:grpSpPr>
              <a:xfrm>
                <a:off x="2508460" y="2952442"/>
                <a:ext cx="1255393" cy="1272116"/>
                <a:chOff x="1913519" y="3860508"/>
                <a:chExt cx="1255393" cy="1272116"/>
              </a:xfrm>
            </p:grpSpPr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511BB3AE-EAD1-47EA-BBB7-CAAF14CE5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526C0776-FDE2-4B14-92DB-15379BE33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90AB202-6D47-47DB-B16B-D55F96A64EEC}"/>
                    </a:ext>
                  </a:extLst>
                </p:cNvPr>
                <p:cNvSpPr txBox="1"/>
                <p:nvPr/>
              </p:nvSpPr>
              <p:spPr>
                <a:xfrm>
                  <a:off x="1975696" y="3860508"/>
                  <a:ext cx="1193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On/Off</a:t>
                  </a:r>
                </a:p>
                <a:p>
                  <a:r>
                    <a:rPr lang="en-US" altLang="ko-KR" sz="1600" dirty="0"/>
                    <a:t>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9C5C4462-CF86-4B74-A6AF-F086A9287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3D4588A-187F-4C26-B72F-9CE2C8C5511F}"/>
                  </a:ext>
                </a:extLst>
              </p:cNvPr>
              <p:cNvGrpSpPr/>
              <p:nvPr/>
            </p:nvGrpSpPr>
            <p:grpSpPr>
              <a:xfrm>
                <a:off x="2482706" y="4418518"/>
                <a:ext cx="1474909" cy="1072961"/>
                <a:chOff x="1913519" y="4059663"/>
                <a:chExt cx="1474909" cy="1072961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EA12E0E6-678C-4C1B-BA93-918E1D01D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C0BB25E3-7910-43FF-85A5-81B355A89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E320268-8F3F-46FD-B7A3-36520B64C82D}"/>
                    </a:ext>
                  </a:extLst>
                </p:cNvPr>
                <p:cNvSpPr txBox="1"/>
                <p:nvPr/>
              </p:nvSpPr>
              <p:spPr>
                <a:xfrm>
                  <a:off x="1922305" y="4059663"/>
                  <a:ext cx="1466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Level 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C1C7E56B-2AB5-46CC-9CDB-05AD5CA25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71C9CA3-48E4-4F05-AF85-BAF57D4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386616" y="1945294"/>
              <a:ext cx="0" cy="3853357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F51ABA8-A62D-42ED-8558-482349DB222A}"/>
                </a:ext>
              </a:extLst>
            </p:cNvPr>
            <p:cNvCxnSpPr>
              <a:cxnSpLocks/>
            </p:cNvCxnSpPr>
            <p:nvPr/>
          </p:nvCxnSpPr>
          <p:spPr>
            <a:xfrm>
              <a:off x="8984761" y="1934277"/>
              <a:ext cx="0" cy="3864374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곱하기 기호 122">
              <a:extLst>
                <a:ext uri="{FF2B5EF4-FFF2-40B4-BE49-F238E27FC236}">
                  <a16:creationId xmlns:a16="http://schemas.microsoft.com/office/drawing/2014/main" id="{B7995B0E-7414-4DE6-9ED1-C9C75C7175B5}"/>
                </a:ext>
              </a:extLst>
            </p:cNvPr>
            <p:cNvSpPr/>
            <p:nvPr/>
          </p:nvSpPr>
          <p:spPr>
            <a:xfrm>
              <a:off x="9898818" y="3413693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곱하기 기호 123">
              <a:extLst>
                <a:ext uri="{FF2B5EF4-FFF2-40B4-BE49-F238E27FC236}">
                  <a16:creationId xmlns:a16="http://schemas.microsoft.com/office/drawing/2014/main" id="{3EBF605B-A918-4E5B-A54C-2163254DB112}"/>
                </a:ext>
              </a:extLst>
            </p:cNvPr>
            <p:cNvSpPr/>
            <p:nvPr/>
          </p:nvSpPr>
          <p:spPr>
            <a:xfrm>
              <a:off x="7290376" y="4701652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곱하기 기호 124">
              <a:extLst>
                <a:ext uri="{FF2B5EF4-FFF2-40B4-BE49-F238E27FC236}">
                  <a16:creationId xmlns:a16="http://schemas.microsoft.com/office/drawing/2014/main" id="{E2BBA9F5-8ABA-4984-9EF4-F48D9A1AD596}"/>
                </a:ext>
              </a:extLst>
            </p:cNvPr>
            <p:cNvSpPr/>
            <p:nvPr/>
          </p:nvSpPr>
          <p:spPr>
            <a:xfrm>
              <a:off x="4719343" y="3417351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곱하기 기호 125">
              <a:extLst>
                <a:ext uri="{FF2B5EF4-FFF2-40B4-BE49-F238E27FC236}">
                  <a16:creationId xmlns:a16="http://schemas.microsoft.com/office/drawing/2014/main" id="{1B14580B-7CC4-4970-B0DA-793B26B647B2}"/>
                </a:ext>
              </a:extLst>
            </p:cNvPr>
            <p:cNvSpPr/>
            <p:nvPr/>
          </p:nvSpPr>
          <p:spPr>
            <a:xfrm>
              <a:off x="9898818" y="4709346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2F3820-3AB1-441E-AE65-52686E617390}"/>
              </a:ext>
            </a:extLst>
          </p:cNvPr>
          <p:cNvGrpSpPr/>
          <p:nvPr/>
        </p:nvGrpSpPr>
        <p:grpSpPr>
          <a:xfrm>
            <a:off x="548137" y="2484460"/>
            <a:ext cx="2239692" cy="4019637"/>
            <a:chOff x="690074" y="2132454"/>
            <a:chExt cx="2239692" cy="4019637"/>
          </a:xfrm>
        </p:grpSpPr>
        <p:sp>
          <p:nvSpPr>
            <p:cNvPr id="149" name="곱하기 기호 148">
              <a:extLst>
                <a:ext uri="{FF2B5EF4-FFF2-40B4-BE49-F238E27FC236}">
                  <a16:creationId xmlns:a16="http://schemas.microsoft.com/office/drawing/2014/main" id="{45539C47-FDFA-4AA6-8D8E-2B83F4A60395}"/>
                </a:ext>
              </a:extLst>
            </p:cNvPr>
            <p:cNvSpPr/>
            <p:nvPr/>
          </p:nvSpPr>
          <p:spPr>
            <a:xfrm>
              <a:off x="1376144" y="4536529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7CDCF67-24C3-4C2C-A95B-02B2C59CAB09}"/>
                </a:ext>
              </a:extLst>
            </p:cNvPr>
            <p:cNvGrpSpPr/>
            <p:nvPr/>
          </p:nvGrpSpPr>
          <p:grpSpPr>
            <a:xfrm>
              <a:off x="690074" y="2132454"/>
              <a:ext cx="2239692" cy="3074941"/>
              <a:chOff x="1275387" y="1915700"/>
              <a:chExt cx="2239692" cy="307494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04A5825-FB6F-4C17-B45C-C2DE4B1B05D7}"/>
                  </a:ext>
                </a:extLst>
              </p:cNvPr>
              <p:cNvGrpSpPr/>
              <p:nvPr/>
            </p:nvGrpSpPr>
            <p:grpSpPr>
              <a:xfrm>
                <a:off x="1275387" y="1915700"/>
                <a:ext cx="2239692" cy="3074941"/>
                <a:chOff x="1102853" y="1027680"/>
                <a:chExt cx="3139034" cy="4609737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76C68FB-D359-4990-9925-90570FF74750}"/>
                    </a:ext>
                  </a:extLst>
                </p:cNvPr>
                <p:cNvGrpSpPr/>
                <p:nvPr/>
              </p:nvGrpSpPr>
              <p:grpSpPr>
                <a:xfrm>
                  <a:off x="1102853" y="1027680"/>
                  <a:ext cx="3139034" cy="715217"/>
                  <a:chOff x="3317921" y="857359"/>
                  <a:chExt cx="3139034" cy="715217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E2C19EBE-8478-4176-BF02-96F6BFFAE972}"/>
                      </a:ext>
                    </a:extLst>
                  </p:cNvPr>
                  <p:cNvSpPr/>
                  <p:nvPr/>
                </p:nvSpPr>
                <p:spPr>
                  <a:xfrm>
                    <a:off x="3317921" y="857360"/>
                    <a:ext cx="1123721" cy="71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Hub</a:t>
                    </a:r>
                    <a:endParaRPr lang="ko-KR" altLang="en-US" sz="1400" dirty="0"/>
                  </a:p>
                </p:txBody>
              </p:sp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1A8B31D4-9457-4681-A81E-CB5FB40557A3}"/>
                      </a:ext>
                    </a:extLst>
                  </p:cNvPr>
                  <p:cNvSpPr/>
                  <p:nvPr/>
                </p:nvSpPr>
                <p:spPr>
                  <a:xfrm>
                    <a:off x="5333232" y="857359"/>
                    <a:ext cx="1123723" cy="715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Device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7CF77BB-B7E5-4A78-81F0-B45AAA3D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7801" y="1870016"/>
                  <a:ext cx="0" cy="3767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6C1ADA33-9AC3-4A8A-A5AA-49119D5B2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396" y="1872137"/>
                  <a:ext cx="0" cy="376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E5206BD3-1CFC-476D-AF92-CAB7778D3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121" y="3992942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AE5245E-F0C7-4237-B52F-3128F3644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20" y="3267011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654379-566C-457B-B29D-83AFEBDF10F3}"/>
                  </a:ext>
                </a:extLst>
              </p:cNvPr>
              <p:cNvSpPr txBox="1"/>
              <p:nvPr/>
            </p:nvSpPr>
            <p:spPr>
              <a:xfrm>
                <a:off x="1782023" y="2641596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Report attributes</a:t>
                </a:r>
                <a:endParaRPr lang="ko-KR" altLang="en-US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AA927F-3482-4159-8A23-1CA52A827B4E}"/>
                  </a:ext>
                </a:extLst>
              </p:cNvPr>
              <p:cNvSpPr txBox="1"/>
              <p:nvPr/>
            </p:nvSpPr>
            <p:spPr>
              <a:xfrm>
                <a:off x="1769905" y="3408167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308FF1-C7E0-4F98-9024-5BF2CC73A2B4}"/>
                  </a:ext>
                </a:extLst>
              </p:cNvPr>
              <p:cNvSpPr txBox="1"/>
              <p:nvPr/>
            </p:nvSpPr>
            <p:spPr>
              <a:xfrm>
                <a:off x="1779500" y="4119963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AB3DE38-003D-4683-A18C-F70B8FE0F1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19" y="4753675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곱하기 기호 127">
              <a:extLst>
                <a:ext uri="{FF2B5EF4-FFF2-40B4-BE49-F238E27FC236}">
                  <a16:creationId xmlns:a16="http://schemas.microsoft.com/office/drawing/2014/main" id="{BF5C3B9A-D80D-482B-94A7-286AFF65111B}"/>
                </a:ext>
              </a:extLst>
            </p:cNvPr>
            <p:cNvSpPr/>
            <p:nvPr/>
          </p:nvSpPr>
          <p:spPr>
            <a:xfrm>
              <a:off x="1376144" y="3642937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곱하기 기호 128">
              <a:extLst>
                <a:ext uri="{FF2B5EF4-FFF2-40B4-BE49-F238E27FC236}">
                  <a16:creationId xmlns:a16="http://schemas.microsoft.com/office/drawing/2014/main" id="{08DE8394-FAD4-44EB-86EB-53E9C3B2AE05}"/>
                </a:ext>
              </a:extLst>
            </p:cNvPr>
            <p:cNvSpPr/>
            <p:nvPr/>
          </p:nvSpPr>
          <p:spPr>
            <a:xfrm>
              <a:off x="1405767" y="2897566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DA4422-4FC6-4731-9C9D-3B25F23AD44E}"/>
                </a:ext>
              </a:extLst>
            </p:cNvPr>
            <p:cNvSpPr txBox="1"/>
            <p:nvPr/>
          </p:nvSpPr>
          <p:spPr>
            <a:xfrm>
              <a:off x="893100" y="5782759"/>
              <a:ext cx="1842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On/Off</a:t>
              </a:r>
              <a:r>
                <a:rPr lang="ko-KR" altLang="en-US" b="1" dirty="0"/>
                <a:t>와 동일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A377FCA5-7B68-414A-993E-14D442116745}"/>
              </a:ext>
            </a:extLst>
          </p:cNvPr>
          <p:cNvSpPr txBox="1"/>
          <p:nvPr/>
        </p:nvSpPr>
        <p:spPr>
          <a:xfrm>
            <a:off x="6684770" y="155913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077A1B3-EC5B-45C2-BD6F-45FDACE8C98A}"/>
              </a:ext>
            </a:extLst>
          </p:cNvPr>
          <p:cNvSpPr txBox="1"/>
          <p:nvPr/>
        </p:nvSpPr>
        <p:spPr>
          <a:xfrm>
            <a:off x="665116" y="1554810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214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737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(5) Report &amp; Read attribute Error (Color control)</a:t>
            </a:r>
            <a:endParaRPr lang="ko-KR" altLang="en-US" sz="24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031869-4FD2-4CDC-BFAE-BF4E0EA72DAA}"/>
              </a:ext>
            </a:extLst>
          </p:cNvPr>
          <p:cNvCxnSpPr>
            <a:cxnSpLocks/>
          </p:cNvCxnSpPr>
          <p:nvPr/>
        </p:nvCxnSpPr>
        <p:spPr>
          <a:xfrm>
            <a:off x="3373415" y="152320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9148BBE-5BBC-4C45-ADE3-A7C94C6DDE96}"/>
              </a:ext>
            </a:extLst>
          </p:cNvPr>
          <p:cNvGrpSpPr/>
          <p:nvPr/>
        </p:nvGrpSpPr>
        <p:grpSpPr>
          <a:xfrm>
            <a:off x="3982210" y="2569175"/>
            <a:ext cx="2239692" cy="477088"/>
            <a:chOff x="3317921" y="857359"/>
            <a:chExt cx="3139034" cy="715217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042C826-98FF-4175-8F80-52055D96932C}"/>
                </a:ext>
              </a:extLst>
            </p:cNvPr>
            <p:cNvSpPr/>
            <p:nvPr/>
          </p:nvSpPr>
          <p:spPr>
            <a:xfrm>
              <a:off x="3317921" y="85736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7D28890-C772-4904-AD25-6F05EF1F1E90}"/>
                </a:ext>
              </a:extLst>
            </p:cNvPr>
            <p:cNvSpPr/>
            <p:nvPr/>
          </p:nvSpPr>
          <p:spPr>
            <a:xfrm>
              <a:off x="5333232" y="857359"/>
              <a:ext cx="1123723" cy="715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Device</a:t>
              </a:r>
              <a:endParaRPr lang="ko-KR" altLang="en-US" sz="1400" dirty="0"/>
            </a:p>
          </p:txBody>
        </p:sp>
      </p:grp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13C446A-74A7-4A2D-A4E7-0F4EE7189CFF}"/>
              </a:ext>
            </a:extLst>
          </p:cNvPr>
          <p:cNvCxnSpPr>
            <a:cxnSpLocks/>
          </p:cNvCxnSpPr>
          <p:nvPr/>
        </p:nvCxnSpPr>
        <p:spPr>
          <a:xfrm>
            <a:off x="4385299" y="3131058"/>
            <a:ext cx="0" cy="28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1C86F62-EA20-487D-9DBF-B25F0E8D3059}"/>
              </a:ext>
            </a:extLst>
          </p:cNvPr>
          <p:cNvCxnSpPr>
            <a:cxnSpLocks/>
          </p:cNvCxnSpPr>
          <p:nvPr/>
        </p:nvCxnSpPr>
        <p:spPr>
          <a:xfrm>
            <a:off x="5837690" y="3132473"/>
            <a:ext cx="0" cy="28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29D535-4B6E-4D4C-B71B-50131889D8F1}"/>
              </a:ext>
            </a:extLst>
          </p:cNvPr>
          <p:cNvGrpSpPr/>
          <p:nvPr/>
        </p:nvGrpSpPr>
        <p:grpSpPr>
          <a:xfrm>
            <a:off x="4479596" y="3222163"/>
            <a:ext cx="1255393" cy="1272116"/>
            <a:chOff x="1913519" y="3860508"/>
            <a:chExt cx="1255393" cy="1272116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04F61DC-2FEA-4B24-A59E-7986E8C858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4A316ABC-E4D9-4D50-9747-5552D5268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20" y="471736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62B4D-1F09-4AC8-879F-2929DB85C6A6}"/>
                </a:ext>
              </a:extLst>
            </p:cNvPr>
            <p:cNvSpPr txBox="1"/>
            <p:nvPr/>
          </p:nvSpPr>
          <p:spPr>
            <a:xfrm>
              <a:off x="1975696" y="3860508"/>
              <a:ext cx="1193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On/Off</a:t>
              </a:r>
            </a:p>
            <a:p>
              <a:r>
                <a:rPr lang="en-US" altLang="ko-KR" sz="1600" dirty="0"/>
                <a:t>Report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9FCAE7D-8D27-4DA0-960E-58A27BD25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8F51005-64DA-4C96-935B-F97E90EC7C9E}"/>
              </a:ext>
            </a:extLst>
          </p:cNvPr>
          <p:cNvGrpSpPr/>
          <p:nvPr/>
        </p:nvGrpSpPr>
        <p:grpSpPr>
          <a:xfrm>
            <a:off x="4453842" y="4864511"/>
            <a:ext cx="1474909" cy="896689"/>
            <a:chOff x="1913519" y="4235935"/>
            <a:chExt cx="1474909" cy="8966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F9BFCA7-E4AB-47F4-9245-9DED5655E2F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AC76A2-AF31-4A51-AF36-DC9A42C6558F}"/>
                </a:ext>
              </a:extLst>
            </p:cNvPr>
            <p:cNvSpPr txBox="1"/>
            <p:nvPr/>
          </p:nvSpPr>
          <p:spPr>
            <a:xfrm>
              <a:off x="1922305" y="4235935"/>
              <a:ext cx="1466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 Read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28C8B0B-7C19-4991-857A-5B15FCDA0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FC5E23A-A097-4AC9-B2D7-91333FF7CC92}"/>
              </a:ext>
            </a:extLst>
          </p:cNvPr>
          <p:cNvGrpSpPr/>
          <p:nvPr/>
        </p:nvGrpSpPr>
        <p:grpSpPr>
          <a:xfrm>
            <a:off x="6578777" y="2569175"/>
            <a:ext cx="2239692" cy="477088"/>
            <a:chOff x="3317921" y="857359"/>
            <a:chExt cx="3139034" cy="71521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311F8D8-1287-44C0-B32B-FA2FE1E476CA}"/>
                </a:ext>
              </a:extLst>
            </p:cNvPr>
            <p:cNvSpPr/>
            <p:nvPr/>
          </p:nvSpPr>
          <p:spPr>
            <a:xfrm>
              <a:off x="3317921" y="85736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6EB9673-8E71-4D46-9D77-BFFE10A5F58A}"/>
                </a:ext>
              </a:extLst>
            </p:cNvPr>
            <p:cNvSpPr/>
            <p:nvPr/>
          </p:nvSpPr>
          <p:spPr>
            <a:xfrm>
              <a:off x="5333232" y="857359"/>
              <a:ext cx="1123723" cy="715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Device</a:t>
              </a:r>
              <a:endParaRPr lang="ko-KR" altLang="en-US" sz="14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253E56-2BC0-4DFE-98D9-D5910C42E331}"/>
              </a:ext>
            </a:extLst>
          </p:cNvPr>
          <p:cNvCxnSpPr>
            <a:cxnSpLocks/>
          </p:cNvCxnSpPr>
          <p:nvPr/>
        </p:nvCxnSpPr>
        <p:spPr>
          <a:xfrm>
            <a:off x="6981866" y="3131058"/>
            <a:ext cx="0" cy="28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9980815-55DC-42C9-9F68-1602C3FAFBD4}"/>
              </a:ext>
            </a:extLst>
          </p:cNvPr>
          <p:cNvCxnSpPr>
            <a:cxnSpLocks/>
          </p:cNvCxnSpPr>
          <p:nvPr/>
        </p:nvCxnSpPr>
        <p:spPr>
          <a:xfrm>
            <a:off x="8434257" y="3132473"/>
            <a:ext cx="0" cy="28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69DBBAD-2145-450C-B851-B657F29A9138}"/>
              </a:ext>
            </a:extLst>
          </p:cNvPr>
          <p:cNvGrpSpPr/>
          <p:nvPr/>
        </p:nvGrpSpPr>
        <p:grpSpPr>
          <a:xfrm>
            <a:off x="7076163" y="3222163"/>
            <a:ext cx="1255393" cy="1272116"/>
            <a:chOff x="1913519" y="3860508"/>
            <a:chExt cx="1255393" cy="1272116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EF78E4F-3ABE-49B4-B6FF-1B1D9936A8C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56A475-F1AA-405F-B820-219F62795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20" y="471736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6396FA-B7DE-4B9C-B864-AD0B87CAD485}"/>
                </a:ext>
              </a:extLst>
            </p:cNvPr>
            <p:cNvSpPr txBox="1"/>
            <p:nvPr/>
          </p:nvSpPr>
          <p:spPr>
            <a:xfrm>
              <a:off x="1975696" y="3860508"/>
              <a:ext cx="1193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On/Off</a:t>
              </a:r>
            </a:p>
            <a:p>
              <a:r>
                <a:rPr lang="en-US" altLang="ko-KR" sz="1600" dirty="0"/>
                <a:t>Report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CC3552-F6A5-47E5-B8E9-530C7FB1F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6C8A905-1C6F-4F82-ADE5-AC9384C6CB55}"/>
              </a:ext>
            </a:extLst>
          </p:cNvPr>
          <p:cNvGrpSpPr/>
          <p:nvPr/>
        </p:nvGrpSpPr>
        <p:grpSpPr>
          <a:xfrm>
            <a:off x="7050409" y="4864510"/>
            <a:ext cx="1474909" cy="896690"/>
            <a:chOff x="1913519" y="4235934"/>
            <a:chExt cx="1474909" cy="89669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0BC99C7-BFBB-4613-AD69-0879A700782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2AA43-07FB-40FB-A9B8-44AF9AEF79AA}"/>
                </a:ext>
              </a:extLst>
            </p:cNvPr>
            <p:cNvSpPr txBox="1"/>
            <p:nvPr/>
          </p:nvSpPr>
          <p:spPr>
            <a:xfrm>
              <a:off x="1922305" y="4235934"/>
              <a:ext cx="1466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 Read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340A223-8E26-4492-85D5-A23912428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316436E-F03A-4F63-A72F-9AE93B15D60B}"/>
              </a:ext>
            </a:extLst>
          </p:cNvPr>
          <p:cNvGrpSpPr/>
          <p:nvPr/>
        </p:nvGrpSpPr>
        <p:grpSpPr>
          <a:xfrm>
            <a:off x="9161465" y="2569175"/>
            <a:ext cx="2239692" cy="477088"/>
            <a:chOff x="3317921" y="857359"/>
            <a:chExt cx="3139034" cy="71521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7393239-6806-4BF1-B975-A5CC1C858851}"/>
                </a:ext>
              </a:extLst>
            </p:cNvPr>
            <p:cNvSpPr/>
            <p:nvPr/>
          </p:nvSpPr>
          <p:spPr>
            <a:xfrm>
              <a:off x="3317921" y="85736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0491E6D-441A-47E3-AE8F-697C3D8B7726}"/>
                </a:ext>
              </a:extLst>
            </p:cNvPr>
            <p:cNvSpPr/>
            <p:nvPr/>
          </p:nvSpPr>
          <p:spPr>
            <a:xfrm>
              <a:off x="5333232" y="857359"/>
              <a:ext cx="1123723" cy="715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Device</a:t>
              </a:r>
              <a:endParaRPr lang="ko-KR" altLang="en-US" sz="1400" dirty="0"/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81D273-8D16-42D7-B1B3-D8EC4E433377}"/>
              </a:ext>
            </a:extLst>
          </p:cNvPr>
          <p:cNvCxnSpPr>
            <a:cxnSpLocks/>
          </p:cNvCxnSpPr>
          <p:nvPr/>
        </p:nvCxnSpPr>
        <p:spPr>
          <a:xfrm>
            <a:off x="9564554" y="3131058"/>
            <a:ext cx="0" cy="28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FEDBE1D-B975-4E07-8787-815134EBF227}"/>
              </a:ext>
            </a:extLst>
          </p:cNvPr>
          <p:cNvCxnSpPr>
            <a:cxnSpLocks/>
          </p:cNvCxnSpPr>
          <p:nvPr/>
        </p:nvCxnSpPr>
        <p:spPr>
          <a:xfrm>
            <a:off x="11016945" y="3132473"/>
            <a:ext cx="0" cy="28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2488472-A5D3-4123-90E3-5ED5228A1182}"/>
              </a:ext>
            </a:extLst>
          </p:cNvPr>
          <p:cNvGrpSpPr/>
          <p:nvPr/>
        </p:nvGrpSpPr>
        <p:grpSpPr>
          <a:xfrm>
            <a:off x="9658851" y="3222163"/>
            <a:ext cx="1255393" cy="1272116"/>
            <a:chOff x="1913519" y="3860508"/>
            <a:chExt cx="1255393" cy="1272116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1BB3AE-EAD1-47EA-BBB7-CAAF14CE5BF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26C0776-FDE2-4B14-92DB-15379BE33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20" y="471736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0AB202-6D47-47DB-B16B-D55F96A64EEC}"/>
                </a:ext>
              </a:extLst>
            </p:cNvPr>
            <p:cNvSpPr txBox="1"/>
            <p:nvPr/>
          </p:nvSpPr>
          <p:spPr>
            <a:xfrm>
              <a:off x="1975696" y="3860508"/>
              <a:ext cx="1193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On/Off</a:t>
              </a:r>
            </a:p>
            <a:p>
              <a:r>
                <a:rPr lang="en-US" altLang="ko-KR" sz="1600" dirty="0"/>
                <a:t>Report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C5C4462-CF86-4B74-A6AF-F086A9287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3D4588A-187F-4C26-B72F-9CE2C8C5511F}"/>
              </a:ext>
            </a:extLst>
          </p:cNvPr>
          <p:cNvGrpSpPr/>
          <p:nvPr/>
        </p:nvGrpSpPr>
        <p:grpSpPr>
          <a:xfrm>
            <a:off x="9633097" y="4864509"/>
            <a:ext cx="1474909" cy="896691"/>
            <a:chOff x="1913519" y="4235933"/>
            <a:chExt cx="1474909" cy="896691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A12E0E6-678C-4C1B-BA93-918E1D01DB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320268-8F3F-46FD-B7A3-36520B64C82D}"/>
                </a:ext>
              </a:extLst>
            </p:cNvPr>
            <p:cNvSpPr txBox="1"/>
            <p:nvPr/>
          </p:nvSpPr>
          <p:spPr>
            <a:xfrm>
              <a:off x="1922305" y="4235933"/>
              <a:ext cx="1466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 Read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1C7E56B-2AB5-46CC-9CDB-05AD5CA25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71C9CA3-48E4-4F05-AF85-BAF57D4B68FD}"/>
              </a:ext>
            </a:extLst>
          </p:cNvPr>
          <p:cNvCxnSpPr>
            <a:cxnSpLocks/>
          </p:cNvCxnSpPr>
          <p:nvPr/>
        </p:nvCxnSpPr>
        <p:spPr>
          <a:xfrm>
            <a:off x="6398325" y="2382015"/>
            <a:ext cx="0" cy="3853357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F51ABA8-A62D-42ED-8558-482349DB222A}"/>
              </a:ext>
            </a:extLst>
          </p:cNvPr>
          <p:cNvCxnSpPr>
            <a:cxnSpLocks/>
          </p:cNvCxnSpPr>
          <p:nvPr/>
        </p:nvCxnSpPr>
        <p:spPr>
          <a:xfrm>
            <a:off x="8996470" y="2370998"/>
            <a:ext cx="0" cy="3864374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곱하기 기호 122">
            <a:extLst>
              <a:ext uri="{FF2B5EF4-FFF2-40B4-BE49-F238E27FC236}">
                <a16:creationId xmlns:a16="http://schemas.microsoft.com/office/drawing/2014/main" id="{B7995B0E-7414-4DE6-9ED1-C9C75C7175B5}"/>
              </a:ext>
            </a:extLst>
          </p:cNvPr>
          <p:cNvSpPr/>
          <p:nvPr/>
        </p:nvSpPr>
        <p:spPr>
          <a:xfrm>
            <a:off x="9910527" y="3850414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곱하기 기호 123">
            <a:extLst>
              <a:ext uri="{FF2B5EF4-FFF2-40B4-BE49-F238E27FC236}">
                <a16:creationId xmlns:a16="http://schemas.microsoft.com/office/drawing/2014/main" id="{3EBF605B-A918-4E5B-A54C-2163254DB112}"/>
              </a:ext>
            </a:extLst>
          </p:cNvPr>
          <p:cNvSpPr/>
          <p:nvPr/>
        </p:nvSpPr>
        <p:spPr>
          <a:xfrm>
            <a:off x="7313094" y="5261316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곱하기 기호 124">
            <a:extLst>
              <a:ext uri="{FF2B5EF4-FFF2-40B4-BE49-F238E27FC236}">
                <a16:creationId xmlns:a16="http://schemas.microsoft.com/office/drawing/2014/main" id="{E2BBA9F5-8ABA-4984-9EF4-F48D9A1AD596}"/>
              </a:ext>
            </a:extLst>
          </p:cNvPr>
          <p:cNvSpPr/>
          <p:nvPr/>
        </p:nvSpPr>
        <p:spPr>
          <a:xfrm>
            <a:off x="4696392" y="3868415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곱하기 기호 125">
            <a:extLst>
              <a:ext uri="{FF2B5EF4-FFF2-40B4-BE49-F238E27FC236}">
                <a16:creationId xmlns:a16="http://schemas.microsoft.com/office/drawing/2014/main" id="{1B14580B-7CC4-4970-B0DA-793B26B647B2}"/>
              </a:ext>
            </a:extLst>
          </p:cNvPr>
          <p:cNvSpPr/>
          <p:nvPr/>
        </p:nvSpPr>
        <p:spPr>
          <a:xfrm>
            <a:off x="9870028" y="5261315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77FCA5-7B68-414A-993E-14D442116745}"/>
              </a:ext>
            </a:extLst>
          </p:cNvPr>
          <p:cNvSpPr txBox="1"/>
          <p:nvPr/>
        </p:nvSpPr>
        <p:spPr>
          <a:xfrm>
            <a:off x="6684770" y="155913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077A1B3-EC5B-45C2-BD6F-45FDACE8C98A}"/>
              </a:ext>
            </a:extLst>
          </p:cNvPr>
          <p:cNvSpPr txBox="1"/>
          <p:nvPr/>
        </p:nvSpPr>
        <p:spPr>
          <a:xfrm>
            <a:off x="665116" y="1554810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E3EC32D-4DA5-4FBC-B13B-68B206FEE281}"/>
              </a:ext>
            </a:extLst>
          </p:cNvPr>
          <p:cNvGrpSpPr/>
          <p:nvPr/>
        </p:nvGrpSpPr>
        <p:grpSpPr>
          <a:xfrm>
            <a:off x="548137" y="2115433"/>
            <a:ext cx="2239692" cy="2213459"/>
            <a:chOff x="1868543" y="2151232"/>
            <a:chExt cx="2239692" cy="2213459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CFC9C37A-7940-48FD-8DAE-06D50A175E56}"/>
                </a:ext>
              </a:extLst>
            </p:cNvPr>
            <p:cNvGrpSpPr/>
            <p:nvPr/>
          </p:nvGrpSpPr>
          <p:grpSpPr>
            <a:xfrm>
              <a:off x="1868543" y="2151232"/>
              <a:ext cx="2239692" cy="2213459"/>
              <a:chOff x="1705865" y="2667468"/>
              <a:chExt cx="2239692" cy="2213459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880B8683-D8F2-4082-A1F3-927295975027}"/>
                  </a:ext>
                </a:extLst>
              </p:cNvPr>
              <p:cNvGrpSpPr/>
              <p:nvPr/>
            </p:nvGrpSpPr>
            <p:grpSpPr>
              <a:xfrm>
                <a:off x="1705865" y="2667468"/>
                <a:ext cx="2239692" cy="477088"/>
                <a:chOff x="3317921" y="857359"/>
                <a:chExt cx="3139034" cy="715217"/>
              </a:xfrm>
            </p:grpSpPr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1035875-64AE-48C9-90D1-C5B5FE6F8E2F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306AA199-79A4-4017-8712-0764A413D6C7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8D9CEC9E-7927-448C-A988-AC00A5542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954" y="3229351"/>
                <a:ext cx="1" cy="1640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1B6C3D3E-1691-454F-AC46-425E3F9E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345" y="3230766"/>
                <a:ext cx="0" cy="1650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9CCEE648-1840-484F-AFA8-8202CCB72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690" y="3931199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6E5BAEBB-66EA-484E-9D38-87A9E9CC0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598" y="4749380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AD491E4-DDEB-4D48-A9D1-D351E6F77468}"/>
                  </a:ext>
                </a:extLst>
              </p:cNvPr>
              <p:cNvSpPr txBox="1"/>
              <p:nvPr/>
            </p:nvSpPr>
            <p:spPr>
              <a:xfrm>
                <a:off x="2206791" y="3304705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Read attribute</a:t>
                </a:r>
                <a:endParaRPr lang="ko-KR" altLang="en-US" sz="16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504D2A-4643-4C3F-B597-6BD4B5FAFDF7}"/>
                  </a:ext>
                </a:extLst>
              </p:cNvPr>
              <p:cNvSpPr txBox="1"/>
              <p:nvPr/>
            </p:nvSpPr>
            <p:spPr>
              <a:xfrm>
                <a:off x="2196482" y="4091348"/>
                <a:ext cx="1251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</p:grpSp>
        <p:sp>
          <p:nvSpPr>
            <p:cNvPr id="151" name="곱하기 기호 150">
              <a:extLst>
                <a:ext uri="{FF2B5EF4-FFF2-40B4-BE49-F238E27FC236}">
                  <a16:creationId xmlns:a16="http://schemas.microsoft.com/office/drawing/2014/main" id="{3A98A84F-95DA-4AB3-B3FB-C039A3524963}"/>
                </a:ext>
              </a:extLst>
            </p:cNvPr>
            <p:cNvSpPr/>
            <p:nvPr/>
          </p:nvSpPr>
          <p:spPr>
            <a:xfrm>
              <a:off x="2540665" y="2830188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57BA9BF-4A81-4F08-B137-4FB72B1B7438}"/>
              </a:ext>
            </a:extLst>
          </p:cNvPr>
          <p:cNvGrpSpPr/>
          <p:nvPr/>
        </p:nvGrpSpPr>
        <p:grpSpPr>
          <a:xfrm>
            <a:off x="542694" y="4505232"/>
            <a:ext cx="2239692" cy="2343945"/>
            <a:chOff x="7430225" y="2167201"/>
            <a:chExt cx="2239692" cy="2343945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303F1F9-EA9B-4CD0-AC6F-6E277DB9BC9B}"/>
                </a:ext>
              </a:extLst>
            </p:cNvPr>
            <p:cNvGrpSpPr/>
            <p:nvPr/>
          </p:nvGrpSpPr>
          <p:grpSpPr>
            <a:xfrm>
              <a:off x="7430225" y="2167201"/>
              <a:ext cx="2239692" cy="2213459"/>
              <a:chOff x="1705865" y="2667468"/>
              <a:chExt cx="2239692" cy="2213459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38A5DF40-EA11-4CC6-9C13-5ADCF710F9FF}"/>
                  </a:ext>
                </a:extLst>
              </p:cNvPr>
              <p:cNvGrpSpPr/>
              <p:nvPr/>
            </p:nvGrpSpPr>
            <p:grpSpPr>
              <a:xfrm>
                <a:off x="1705865" y="2667468"/>
                <a:ext cx="2239692" cy="477088"/>
                <a:chOff x="3317921" y="857359"/>
                <a:chExt cx="3139034" cy="715217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5C5480C6-A165-4FEE-A343-ECA55FF52C29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37B1EA1F-D4B4-443B-95A3-7EAD9B998AA2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87F6A5A5-CE97-4147-AB0C-D3F4F4657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954" y="3229351"/>
                <a:ext cx="1" cy="1640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9FB5F2E0-8FDD-427B-8DA7-C5D3EBCC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345" y="3230766"/>
                <a:ext cx="0" cy="1650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C1FB16EE-E597-45DC-859F-6DE223514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690" y="3931199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D60F8890-F165-4F6C-B71D-A15B5CF2D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598" y="4749380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549C8B2-A026-4D29-8611-47C49FAD3124}"/>
                  </a:ext>
                </a:extLst>
              </p:cNvPr>
              <p:cNvSpPr txBox="1"/>
              <p:nvPr/>
            </p:nvSpPr>
            <p:spPr>
              <a:xfrm>
                <a:off x="2206791" y="3304705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Read attribute</a:t>
                </a:r>
                <a:endParaRPr lang="ko-KR" altLang="en-US" sz="16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3DC3CFD-9534-498F-8CB0-12A0C0DC647D}"/>
                  </a:ext>
                </a:extLst>
              </p:cNvPr>
              <p:cNvSpPr txBox="1"/>
              <p:nvPr/>
            </p:nvSpPr>
            <p:spPr>
              <a:xfrm>
                <a:off x="2196482" y="4091348"/>
                <a:ext cx="1251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</p:grpSp>
        <p:sp>
          <p:nvSpPr>
            <p:cNvPr id="163" name="곱하기 기호 162">
              <a:extLst>
                <a:ext uri="{FF2B5EF4-FFF2-40B4-BE49-F238E27FC236}">
                  <a16:creationId xmlns:a16="http://schemas.microsoft.com/office/drawing/2014/main" id="{6594F64E-F35B-42D4-968F-C4CDA0E0CAEF}"/>
                </a:ext>
              </a:extLst>
            </p:cNvPr>
            <p:cNvSpPr/>
            <p:nvPr/>
          </p:nvSpPr>
          <p:spPr>
            <a:xfrm>
              <a:off x="8183977" y="3673321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3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963</Words>
  <Application>Microsoft Office PowerPoint</Application>
  <PresentationFormat>와이드스크린</PresentationFormat>
  <Paragraphs>268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IoT 디바이스 무결성 검증 (Analyzing Team) 진행사항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상은</dc:creator>
  <cp:lastModifiedBy>김 상은</cp:lastModifiedBy>
  <cp:revision>121</cp:revision>
  <dcterms:created xsi:type="dcterms:W3CDTF">2020-09-04T12:14:57Z</dcterms:created>
  <dcterms:modified xsi:type="dcterms:W3CDTF">2020-10-04T20:00:47Z</dcterms:modified>
</cp:coreProperties>
</file>