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1747C0-A684-473F-87AB-71BF6B48A3AF}"/>
              </a:ext>
            </a:extLst>
          </p:cNvPr>
          <p:cNvSpPr/>
          <p:nvPr/>
        </p:nvSpPr>
        <p:spPr>
          <a:xfrm>
            <a:off x="1862355" y="595618"/>
            <a:ext cx="3615655" cy="20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DB Class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테이블 생성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삽입 </a:t>
            </a:r>
            <a:r>
              <a:rPr lang="en-US" altLang="ko-KR" dirty="0"/>
              <a:t>,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계정 로그인 및 테이블 설정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CE17E1-3B06-48E8-808A-08A9642A12BC}"/>
              </a:ext>
            </a:extLst>
          </p:cNvPr>
          <p:cNvSpPr/>
          <p:nvPr/>
        </p:nvSpPr>
        <p:spPr>
          <a:xfrm>
            <a:off x="6713992" y="595618"/>
            <a:ext cx="3615655" cy="20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FileHandle</a:t>
            </a:r>
            <a:r>
              <a:rPr lang="en-US" altLang="ko-KR" dirty="0"/>
              <a:t> Class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 불러오기</a:t>
            </a:r>
            <a:r>
              <a:rPr lang="en-US" altLang="ko-KR" dirty="0"/>
              <a:t>(</a:t>
            </a:r>
            <a:r>
              <a:rPr lang="ko-KR" altLang="en-US" dirty="0" err="1"/>
              <a:t>시간순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Json </a:t>
            </a:r>
            <a:r>
              <a:rPr lang="ko-KR" altLang="en-US" dirty="0"/>
              <a:t>리턴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 삭제 등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DE2373-1355-4DF8-A702-B45CCCE99C26}"/>
              </a:ext>
            </a:extLst>
          </p:cNvPr>
          <p:cNvSpPr/>
          <p:nvPr/>
        </p:nvSpPr>
        <p:spPr>
          <a:xfrm>
            <a:off x="181763" y="3768054"/>
            <a:ext cx="3615655" cy="20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Zigbee Class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직비</a:t>
            </a:r>
            <a:r>
              <a:rPr lang="ko-KR" altLang="en-US" dirty="0"/>
              <a:t> 통신 과정 체크</a:t>
            </a:r>
            <a:r>
              <a:rPr lang="en-US" altLang="ko-KR" dirty="0"/>
              <a:t>(</a:t>
            </a:r>
            <a:r>
              <a:rPr lang="ko-KR" altLang="en-US" dirty="0"/>
              <a:t>에러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읽어온 파일에서 </a:t>
            </a:r>
            <a:r>
              <a:rPr lang="ko-KR" altLang="en-US" dirty="0" err="1"/>
              <a:t>직비</a:t>
            </a:r>
            <a:r>
              <a:rPr lang="ko-KR" altLang="en-US" dirty="0"/>
              <a:t> 통신 중 해당하는 패킷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허브와의 통신 체크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FE110-2BD7-44EE-8AD2-685AE06E51D1}"/>
              </a:ext>
            </a:extLst>
          </p:cNvPr>
          <p:cNvSpPr/>
          <p:nvPr/>
        </p:nvSpPr>
        <p:spPr>
          <a:xfrm>
            <a:off x="4359477" y="3768054"/>
            <a:ext cx="3615655" cy="20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BLE Class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블투</a:t>
            </a:r>
            <a:r>
              <a:rPr lang="ko-KR" altLang="en-US" dirty="0"/>
              <a:t> 통신 과정 체크</a:t>
            </a:r>
            <a:r>
              <a:rPr lang="en-US" altLang="ko-KR" dirty="0"/>
              <a:t>(</a:t>
            </a:r>
            <a:r>
              <a:rPr lang="ko-KR" altLang="en-US" dirty="0"/>
              <a:t>에러 확인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읽어온 파일에서 </a:t>
            </a:r>
            <a:r>
              <a:rPr lang="en-US" altLang="ko-KR" dirty="0" err="1"/>
              <a:t>ble</a:t>
            </a:r>
            <a:r>
              <a:rPr lang="ko-KR" altLang="en-US" dirty="0"/>
              <a:t> 통신 중 해당하는 패킷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허브</a:t>
            </a:r>
            <a:r>
              <a:rPr lang="en-US" altLang="ko-KR" dirty="0"/>
              <a:t>, </a:t>
            </a:r>
            <a:r>
              <a:rPr lang="ko-KR" altLang="en-US"/>
              <a:t>디바이스 체크 필요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6E9D5A-895C-4EB4-868D-52AD7ED7F754}"/>
              </a:ext>
            </a:extLst>
          </p:cNvPr>
          <p:cNvSpPr/>
          <p:nvPr/>
        </p:nvSpPr>
        <p:spPr>
          <a:xfrm>
            <a:off x="8394582" y="3768054"/>
            <a:ext cx="3615655" cy="20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Class(Main.py)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다른 클래스에서 구현한 것들 실행 및 </a:t>
            </a:r>
            <a:r>
              <a:rPr lang="en-US" altLang="ko-KR" dirty="0"/>
              <a:t>view </a:t>
            </a:r>
            <a:r>
              <a:rPr lang="ko-KR" altLang="en-US" dirty="0"/>
              <a:t>리턴</a:t>
            </a:r>
            <a:r>
              <a:rPr lang="en-US" altLang="ko-KR" dirty="0"/>
              <a:t>(</a:t>
            </a:r>
            <a:r>
              <a:rPr lang="ko-KR" altLang="en-US" dirty="0"/>
              <a:t>화면 보여주기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yunhee</cp:lastModifiedBy>
  <cp:revision>37</cp:revision>
  <dcterms:created xsi:type="dcterms:W3CDTF">2020-09-04T12:14:57Z</dcterms:created>
  <dcterms:modified xsi:type="dcterms:W3CDTF">2020-09-05T13:06:46Z</dcterms:modified>
</cp:coreProperties>
</file>