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88" y="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352D-3FD6-496C-AD95-4CB8C234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FDD05-E66F-4332-B04E-2F74D153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F838-107A-4050-B17F-44CB9E2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65AB6-297F-4574-915C-6F6C9D2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8E26-1879-45E0-BC9E-014F3A9B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411F-21BE-4703-B589-84E56B0A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83A9D-E512-481B-8E84-1C78885D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E2A3A-8CF0-4B0A-8325-05A2E27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B4CE-EABA-4F00-8A4D-FE3F5E77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36E5-84D8-46A3-94A0-4D4C8F9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0EB83-807B-4C9F-A253-2132D19E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FC539-9C72-46C8-B490-606366A4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069FC-5D6C-4AF6-BC4A-01081A7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BA776-3F98-4C20-BA70-3E009210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0A1B-499A-4F57-B79F-69194D5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C1-3FC5-4AB8-97F9-1FC3FD87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C8A28-938B-41A9-9756-E733C13D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9D561-92A5-4B5A-B7B1-41A65D7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3D3C-DAED-44E9-B0BB-E3B26CC8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5C813-A338-46A5-A877-7AD0CC1A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FA2F-B1B1-420B-8CCC-2DE5A5E9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E2E-4BC7-4B76-8024-03AA6450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FCC7C-E23F-4CFF-B7DA-6378D6F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4D39-F56D-466B-89DB-B967C46B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2143-447B-4B39-B3AB-B124D567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E7ED-4355-47DD-B543-49374AD9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89F9F-998C-4E75-836B-B2A9FB35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A2C90-111D-41A2-844E-464A865D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E967F-E9D2-4DEC-9897-B1FA06EC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A2C79-D51A-4E67-9C96-A0DDE37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D2BA0-D84C-4A1C-8B4C-AAB93B8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0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E834-679E-4E68-8511-59621E19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1F0F-EB2F-4ED8-8A40-66A9B09B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4C201-B23A-47E0-963B-35D28509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B61EC-95D6-4B9F-8546-51CC51CAB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70D701-513B-427C-93C3-7CFF6695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907B98-54D6-4B80-AD0F-CB6F4027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5533-7E75-4ED6-9C8A-16ECE20B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F83C4-238C-4C47-B518-49B0AA49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C151B-ECB4-4915-A1F0-48362C1F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64F6B-0ADD-472C-85D2-CA8AA2C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D4762E-B93C-4532-97B6-F4CB546C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287A0-7648-4D30-A8DD-C9E82AF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0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D33D8-6ACD-49FF-B872-46C5A07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B7D06-2D64-47AB-8B57-9F239D6B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03566-3C39-48A5-91ED-FB88304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3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3451-9255-46F5-8B93-56F50AD8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76E1D-8509-4513-A74A-199895BA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7629-7483-42FA-BD19-1BEE8CF7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A772A-301D-4C9A-8328-76AC17B7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14B1B-5297-4DC6-8BCE-12FC41F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7659D-F2B1-4482-9504-492FC7C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8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65C4-09F4-4A5E-801A-9295E1D1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A27E-4B4E-40B8-BDB9-C2BB05DAF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FF7A3-033E-433B-B607-A7333047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4E54C-C881-4158-9AAC-3AAD9B8A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70AD-3460-49B4-9A7B-20B18552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760DF-FB79-4561-8530-BBAD71D8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FC452-2691-4641-9988-4E29B021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A840F-2CF3-46A4-A8BE-5A8D76D1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7C8E3-CB98-404F-814A-A580FEA23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8A5F-11CE-49B9-8547-2F6B6FE1AC36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94BD-51F1-4F86-82E8-775AF13FB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D27E2-E8F4-48F0-935A-344F87EF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9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1) BLE</a:t>
            </a:r>
            <a:endParaRPr lang="ko-KR" altLang="en-US" sz="3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470B1B-4419-4A40-B2EA-206CCEACEC27}"/>
              </a:ext>
            </a:extLst>
          </p:cNvPr>
          <p:cNvGrpSpPr/>
          <p:nvPr/>
        </p:nvGrpSpPr>
        <p:grpSpPr>
          <a:xfrm>
            <a:off x="3926593" y="1068633"/>
            <a:ext cx="4338813" cy="1772835"/>
            <a:chOff x="2710148" y="1145751"/>
            <a:chExt cx="4338813" cy="17728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115CB6-C582-45D4-9E6D-0A8B4903D92E}"/>
                </a:ext>
              </a:extLst>
            </p:cNvPr>
            <p:cNvSpPr/>
            <p:nvPr/>
          </p:nvSpPr>
          <p:spPr>
            <a:xfrm>
              <a:off x="2710148" y="1145751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E0AE1-C5F3-4EBD-BC46-E04B14DEC5A0}"/>
                </a:ext>
              </a:extLst>
            </p:cNvPr>
            <p:cNvSpPr/>
            <p:nvPr/>
          </p:nvSpPr>
          <p:spPr>
            <a:xfrm>
              <a:off x="5925240" y="1145751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94C419-A552-4487-B175-1865EEDB12A6}"/>
                </a:ext>
              </a:extLst>
            </p:cNvPr>
            <p:cNvSpPr/>
            <p:nvPr/>
          </p:nvSpPr>
          <p:spPr>
            <a:xfrm>
              <a:off x="4317694" y="2203370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Hub</a:t>
              </a:r>
              <a:endParaRPr lang="ko-KR" altLang="en-US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AB4BAB-4DF1-47F1-9586-77B32D48B1C4}"/>
              </a:ext>
            </a:extLst>
          </p:cNvPr>
          <p:cNvCxnSpPr>
            <a:cxnSpLocks/>
          </p:cNvCxnSpPr>
          <p:nvPr/>
        </p:nvCxnSpPr>
        <p:spPr>
          <a:xfrm>
            <a:off x="5050314" y="1327090"/>
            <a:ext cx="209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133208-0BA7-47DB-8E26-A094DF1370EB}"/>
              </a:ext>
            </a:extLst>
          </p:cNvPr>
          <p:cNvCxnSpPr>
            <a:cxnSpLocks/>
          </p:cNvCxnSpPr>
          <p:nvPr/>
        </p:nvCxnSpPr>
        <p:spPr>
          <a:xfrm flipH="1">
            <a:off x="5050313" y="1514279"/>
            <a:ext cx="209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F996ED-BBFB-4A5D-BE8B-5F806A35680C}"/>
              </a:ext>
            </a:extLst>
          </p:cNvPr>
          <p:cNvSpPr txBox="1"/>
          <p:nvPr/>
        </p:nvSpPr>
        <p:spPr>
          <a:xfrm>
            <a:off x="5266734" y="957758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Write 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11AE8-85BB-48F5-B378-59E0A37D369B}"/>
              </a:ext>
            </a:extLst>
          </p:cNvPr>
          <p:cNvSpPr txBox="1"/>
          <p:nvPr/>
        </p:nvSpPr>
        <p:spPr>
          <a:xfrm>
            <a:off x="5233683" y="1530360"/>
            <a:ext cx="18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Write Response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C0D53A-6193-4610-AA01-F3184FD4B7C8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4488454" y="1783849"/>
            <a:ext cx="1045685" cy="70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4CA5B9-E5B4-43FF-BAB0-D0BDD7E7306D}"/>
              </a:ext>
            </a:extLst>
          </p:cNvPr>
          <p:cNvSpPr txBox="1"/>
          <p:nvPr/>
        </p:nvSpPr>
        <p:spPr>
          <a:xfrm>
            <a:off x="3782017" y="210866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47D410-460E-4BD5-8CB6-30BF024B4992}"/>
              </a:ext>
            </a:extLst>
          </p:cNvPr>
          <p:cNvSpPr txBox="1"/>
          <p:nvPr/>
        </p:nvSpPr>
        <p:spPr>
          <a:xfrm>
            <a:off x="6679894" y="229333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Command </a:t>
            </a:r>
            <a:r>
              <a:rPr lang="ko-KR" altLang="en-US" dirty="0"/>
              <a:t>데이터 체크할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0ABE8-9220-4F51-B4E6-A38CA39BF3D4}"/>
              </a:ext>
            </a:extLst>
          </p:cNvPr>
          <p:cNvSpPr txBox="1"/>
          <p:nvPr/>
        </p:nvSpPr>
        <p:spPr>
          <a:xfrm>
            <a:off x="8265405" y="1241575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beacon</a:t>
            </a:r>
            <a:r>
              <a:rPr lang="ko-KR" altLang="en-US" dirty="0"/>
              <a:t>으로 상태변화 에러 체크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8C26D-DFFA-4118-8A2B-8628D5DE305D}"/>
              </a:ext>
            </a:extLst>
          </p:cNvPr>
          <p:cNvSpPr txBox="1"/>
          <p:nvPr/>
        </p:nvSpPr>
        <p:spPr>
          <a:xfrm>
            <a:off x="363557" y="4122742"/>
            <a:ext cx="5181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request</a:t>
            </a:r>
            <a:r>
              <a:rPr lang="ko-KR" altLang="en-US" dirty="0"/>
              <a:t>가 있지만 </a:t>
            </a:r>
            <a:r>
              <a:rPr lang="en-US" altLang="ko-KR" dirty="0"/>
              <a:t>response</a:t>
            </a:r>
            <a:r>
              <a:rPr lang="ko-KR" altLang="en-US" dirty="0"/>
              <a:t>와 허브 기록 모두</a:t>
            </a:r>
            <a:endParaRPr lang="en-US" altLang="ko-KR" dirty="0"/>
          </a:p>
          <a:p>
            <a:r>
              <a:rPr lang="ko-KR" altLang="en-US" dirty="0"/>
              <a:t>없으면 </a:t>
            </a:r>
            <a:r>
              <a:rPr lang="en-US" altLang="ko-KR" dirty="0"/>
              <a:t>NG</a:t>
            </a:r>
            <a:r>
              <a:rPr lang="ko-KR" altLang="en-US" dirty="0"/>
              <a:t>로 기록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D4606-69D7-4D5B-A1FD-74BCD93E8E57}"/>
              </a:ext>
            </a:extLst>
          </p:cNvPr>
          <p:cNvSpPr txBox="1"/>
          <p:nvPr/>
        </p:nvSpPr>
        <p:spPr>
          <a:xfrm>
            <a:off x="6140694" y="4051059"/>
            <a:ext cx="5543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Adv </a:t>
            </a:r>
            <a:r>
              <a:rPr lang="ko-KR" altLang="en-US" dirty="0"/>
              <a:t>패킷 </a:t>
            </a:r>
            <a:r>
              <a:rPr lang="en-US" altLang="ko-KR" dirty="0"/>
              <a:t>data </a:t>
            </a:r>
            <a:r>
              <a:rPr lang="ko-KR" altLang="en-US" dirty="0"/>
              <a:t>미리 저장 </a:t>
            </a:r>
            <a:r>
              <a:rPr lang="en-US" altLang="ko-KR" dirty="0"/>
              <a:t>(</a:t>
            </a:r>
            <a:r>
              <a:rPr lang="ko-KR" altLang="en-US" dirty="0"/>
              <a:t>첫 커맨드 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write request </a:t>
            </a:r>
            <a:r>
              <a:rPr lang="ko-KR" altLang="en-US" dirty="0"/>
              <a:t>전까지 </a:t>
            </a:r>
            <a:r>
              <a:rPr lang="en-US" altLang="ko-KR" dirty="0"/>
              <a:t>Beacon data </a:t>
            </a:r>
            <a:r>
              <a:rPr lang="ko-KR" altLang="en-US" dirty="0"/>
              <a:t>값이 변하는 것 기록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Command</a:t>
            </a:r>
            <a:r>
              <a:rPr lang="ko-KR" altLang="en-US" dirty="0"/>
              <a:t>가 있으면 </a:t>
            </a:r>
            <a:r>
              <a:rPr lang="en-US" altLang="ko-KR" dirty="0"/>
              <a:t>beacon data </a:t>
            </a:r>
            <a:r>
              <a:rPr lang="ko-KR" altLang="en-US" dirty="0"/>
              <a:t>값 변하는 것 기록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77924-7197-475E-82C2-2B6804A3733F}"/>
              </a:ext>
            </a:extLst>
          </p:cNvPr>
          <p:cNvSpPr txBox="1"/>
          <p:nvPr/>
        </p:nvSpPr>
        <p:spPr>
          <a:xfrm>
            <a:off x="363557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없는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07F58-89C3-4EF9-812E-22BFC51FA844}"/>
              </a:ext>
            </a:extLst>
          </p:cNvPr>
          <p:cNvSpPr txBox="1"/>
          <p:nvPr/>
        </p:nvSpPr>
        <p:spPr>
          <a:xfrm>
            <a:off x="6140694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408483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2) Zigbee</a:t>
            </a:r>
            <a:endParaRPr lang="ko-KR" altLang="en-US" sz="32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F44C059-873A-4271-A0FD-996C5B5AB1E0}"/>
              </a:ext>
            </a:extLst>
          </p:cNvPr>
          <p:cNvCxnSpPr>
            <a:cxnSpLocks/>
          </p:cNvCxnSpPr>
          <p:nvPr/>
        </p:nvCxnSpPr>
        <p:spPr>
          <a:xfrm>
            <a:off x="4043190" y="971115"/>
            <a:ext cx="0" cy="55965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52345B2-BD04-4E57-9E01-B9D17B045AA7}"/>
              </a:ext>
            </a:extLst>
          </p:cNvPr>
          <p:cNvCxnSpPr>
            <a:cxnSpLocks/>
          </p:cNvCxnSpPr>
          <p:nvPr/>
        </p:nvCxnSpPr>
        <p:spPr>
          <a:xfrm>
            <a:off x="8139629" y="971115"/>
            <a:ext cx="0" cy="55965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F1F6CC-F270-4E16-9AFB-55D799213C1B}"/>
              </a:ext>
            </a:extLst>
          </p:cNvPr>
          <p:cNvGrpSpPr/>
          <p:nvPr/>
        </p:nvGrpSpPr>
        <p:grpSpPr>
          <a:xfrm>
            <a:off x="4979710" y="2511114"/>
            <a:ext cx="2239692" cy="3517130"/>
            <a:chOff x="1102853" y="1027680"/>
            <a:chExt cx="3139034" cy="527263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2C524BA-C959-4FFB-8BD8-D40F1D9C5241}"/>
                </a:ext>
              </a:extLst>
            </p:cNvPr>
            <p:cNvGrpSpPr/>
            <p:nvPr/>
          </p:nvGrpSpPr>
          <p:grpSpPr>
            <a:xfrm>
              <a:off x="1102853" y="1027680"/>
              <a:ext cx="3139034" cy="715217"/>
              <a:chOff x="3317921" y="857359"/>
              <a:chExt cx="3139034" cy="715217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E8E79E30-0A84-4273-8AEB-9F10B223C24F}"/>
                  </a:ext>
                </a:extLst>
              </p:cNvPr>
              <p:cNvSpPr/>
              <p:nvPr/>
            </p:nvSpPr>
            <p:spPr>
              <a:xfrm>
                <a:off x="3317921" y="857360"/>
                <a:ext cx="1123721" cy="715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Hub</a:t>
                </a:r>
                <a:endParaRPr lang="ko-KR" altLang="en-US" sz="1400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1CA5A3-7926-4FDB-8BEE-60D79C468AA0}"/>
                  </a:ext>
                </a:extLst>
              </p:cNvPr>
              <p:cNvSpPr/>
              <p:nvPr/>
            </p:nvSpPr>
            <p:spPr>
              <a:xfrm>
                <a:off x="5333232" y="857359"/>
                <a:ext cx="1123723" cy="715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Device</a:t>
                </a:r>
                <a:endParaRPr lang="ko-KR" altLang="en-US" sz="1400" dirty="0"/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8FA9566-99E6-40D4-96C1-E6A75F008780}"/>
                </a:ext>
              </a:extLst>
            </p:cNvPr>
            <p:cNvCxnSpPr>
              <a:cxnSpLocks/>
            </p:cNvCxnSpPr>
            <p:nvPr/>
          </p:nvCxnSpPr>
          <p:spPr>
            <a:xfrm>
              <a:off x="1667801" y="1870016"/>
              <a:ext cx="0" cy="4430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D5A59BE-DD1A-47CC-91FC-C795A2CF2AD1}"/>
                </a:ext>
              </a:extLst>
            </p:cNvPr>
            <p:cNvCxnSpPr>
              <a:cxnSpLocks/>
            </p:cNvCxnSpPr>
            <p:nvPr/>
          </p:nvCxnSpPr>
          <p:spPr>
            <a:xfrm>
              <a:off x="3677969" y="1870016"/>
              <a:ext cx="0" cy="4430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E6328D7-F83D-4F2D-89C3-ECB073FCAFFB}"/>
              </a:ext>
            </a:extLst>
          </p:cNvPr>
          <p:cNvCxnSpPr>
            <a:cxnSpLocks/>
          </p:cNvCxnSpPr>
          <p:nvPr/>
        </p:nvCxnSpPr>
        <p:spPr>
          <a:xfrm>
            <a:off x="5515201" y="3537339"/>
            <a:ext cx="122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5BCFF03-3B5B-48FB-B8B0-0C2D9CEC8704}"/>
              </a:ext>
            </a:extLst>
          </p:cNvPr>
          <p:cNvCxnSpPr>
            <a:cxnSpLocks/>
          </p:cNvCxnSpPr>
          <p:nvPr/>
        </p:nvCxnSpPr>
        <p:spPr>
          <a:xfrm flipH="1">
            <a:off x="5460060" y="4268321"/>
            <a:ext cx="1224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8B2A89A-3F2A-471E-A788-F44307413888}"/>
              </a:ext>
            </a:extLst>
          </p:cNvPr>
          <p:cNvSpPr txBox="1"/>
          <p:nvPr/>
        </p:nvSpPr>
        <p:spPr>
          <a:xfrm>
            <a:off x="5515201" y="3208294"/>
            <a:ext cx="122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Command</a:t>
            </a:r>
            <a:endParaRPr lang="ko-KR" alt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BA4CE9-8B8F-4B53-8147-D73CAE5847BB}"/>
              </a:ext>
            </a:extLst>
          </p:cNvPr>
          <p:cNvSpPr txBox="1"/>
          <p:nvPr/>
        </p:nvSpPr>
        <p:spPr>
          <a:xfrm>
            <a:off x="5515201" y="3672556"/>
            <a:ext cx="122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Default Response</a:t>
            </a:r>
            <a:endParaRPr lang="ko-KR" altLang="en-US" sz="16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AF77CD8-D5E2-41EC-9117-20A045AFB074}"/>
              </a:ext>
            </a:extLst>
          </p:cNvPr>
          <p:cNvCxnSpPr>
            <a:cxnSpLocks/>
          </p:cNvCxnSpPr>
          <p:nvPr/>
        </p:nvCxnSpPr>
        <p:spPr>
          <a:xfrm>
            <a:off x="5465444" y="5021728"/>
            <a:ext cx="122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59E54D4-3320-4AF2-9910-EEAC33B7CA83}"/>
              </a:ext>
            </a:extLst>
          </p:cNvPr>
          <p:cNvCxnSpPr>
            <a:cxnSpLocks/>
          </p:cNvCxnSpPr>
          <p:nvPr/>
        </p:nvCxnSpPr>
        <p:spPr>
          <a:xfrm flipH="1">
            <a:off x="5465444" y="5809972"/>
            <a:ext cx="1224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1184D01-342D-4441-B82A-35217B6A5E80}"/>
              </a:ext>
            </a:extLst>
          </p:cNvPr>
          <p:cNvSpPr txBox="1"/>
          <p:nvPr/>
        </p:nvSpPr>
        <p:spPr>
          <a:xfrm>
            <a:off x="5486346" y="4414528"/>
            <a:ext cx="122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Read attributes</a:t>
            </a:r>
            <a:endParaRPr lang="ko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77E270-4312-4B82-B5B1-13776E0996F6}"/>
              </a:ext>
            </a:extLst>
          </p:cNvPr>
          <p:cNvSpPr txBox="1"/>
          <p:nvPr/>
        </p:nvSpPr>
        <p:spPr>
          <a:xfrm>
            <a:off x="5474228" y="5175603"/>
            <a:ext cx="122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Default Response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CE626-DC66-4CDA-9B66-915DB4380C30}"/>
              </a:ext>
            </a:extLst>
          </p:cNvPr>
          <p:cNvSpPr txBox="1"/>
          <p:nvPr/>
        </p:nvSpPr>
        <p:spPr>
          <a:xfrm>
            <a:off x="997753" y="14868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(1) On/Off</a:t>
            </a:r>
            <a:endParaRPr lang="ko-KR" alt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24D4A1-1ED8-451B-A280-B3C5FD1CF840}"/>
              </a:ext>
            </a:extLst>
          </p:cNvPr>
          <p:cNvSpPr txBox="1"/>
          <p:nvPr/>
        </p:nvSpPr>
        <p:spPr>
          <a:xfrm>
            <a:off x="4700433" y="1486894"/>
            <a:ext cx="263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(2) Color control</a:t>
            </a:r>
            <a:endParaRPr lang="ko-KR" alt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834739-7106-47E7-9071-B2F716F07590}"/>
              </a:ext>
            </a:extLst>
          </p:cNvPr>
          <p:cNvSpPr txBox="1"/>
          <p:nvPr/>
        </p:nvSpPr>
        <p:spPr>
          <a:xfrm>
            <a:off x="8796872" y="1486894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(3) Level control</a:t>
            </a:r>
            <a:endParaRPr lang="ko-KR" altLang="en-US" sz="2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C38FA3-3699-4A38-BEF3-0D548164E1A3}"/>
              </a:ext>
            </a:extLst>
          </p:cNvPr>
          <p:cNvGrpSpPr/>
          <p:nvPr/>
        </p:nvGrpSpPr>
        <p:grpSpPr>
          <a:xfrm>
            <a:off x="8978833" y="2323324"/>
            <a:ext cx="2239692" cy="4244360"/>
            <a:chOff x="8978833" y="2323324"/>
            <a:chExt cx="2239692" cy="4244360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7DF3C62-3E5A-4CFD-BA4D-19E6707B9E97}"/>
                </a:ext>
              </a:extLst>
            </p:cNvPr>
            <p:cNvGrpSpPr/>
            <p:nvPr/>
          </p:nvGrpSpPr>
          <p:grpSpPr>
            <a:xfrm>
              <a:off x="8978833" y="2323324"/>
              <a:ext cx="2239692" cy="4244360"/>
              <a:chOff x="1102853" y="1027680"/>
              <a:chExt cx="3139034" cy="6362849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33248B1-76BA-4EE2-BA22-EC946651073C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7180F5C7-D11A-4662-9950-8B3E078AA391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C43D3EF-89EC-4C16-AA96-40E785EBD461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2911164-C25B-4C8E-9CF3-935AEE739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520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7373BBA-51ED-444E-A664-306516416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51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D9D2923-12FB-4D8D-BF51-EF468F4CF2B8}"/>
                </a:ext>
              </a:extLst>
            </p:cNvPr>
            <p:cNvCxnSpPr>
              <a:cxnSpLocks/>
            </p:cNvCxnSpPr>
            <p:nvPr/>
          </p:nvCxnSpPr>
          <p:spPr>
            <a:xfrm>
              <a:off x="9482658" y="3355537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2977E08-37FE-4280-B4DC-F1A692D7A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10135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4A8D1B-BB66-4856-A3F0-83488AB883F7}"/>
                </a:ext>
              </a:extLst>
            </p:cNvPr>
            <p:cNvSpPr txBox="1"/>
            <p:nvPr/>
          </p:nvSpPr>
          <p:spPr>
            <a:xfrm>
              <a:off x="9479759" y="3018313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DF2DDF-DBE9-45A6-9D97-C7789D0C66C3}"/>
                </a:ext>
              </a:extLst>
            </p:cNvPr>
            <p:cNvSpPr txBox="1"/>
            <p:nvPr/>
          </p:nvSpPr>
          <p:spPr>
            <a:xfrm>
              <a:off x="9469450" y="3476188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546EA892-502F-403E-8B3D-F6BCF035F4E1}"/>
                </a:ext>
              </a:extLst>
            </p:cNvPr>
            <p:cNvCxnSpPr>
              <a:cxnSpLocks/>
            </p:cNvCxnSpPr>
            <p:nvPr/>
          </p:nvCxnSpPr>
          <p:spPr>
            <a:xfrm>
              <a:off x="9464567" y="5584469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2D00F354-C9A6-4E76-9C9F-4FF52AFEB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85853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438D7E7-C874-4D27-8B6D-C24FE986C5C7}"/>
                </a:ext>
              </a:extLst>
            </p:cNvPr>
            <p:cNvSpPr txBox="1"/>
            <p:nvPr/>
          </p:nvSpPr>
          <p:spPr>
            <a:xfrm>
              <a:off x="9485469" y="423312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6718E78-5BD0-4DA9-9A5C-36178087C5A0}"/>
                </a:ext>
              </a:extLst>
            </p:cNvPr>
            <p:cNvSpPr txBox="1"/>
            <p:nvPr/>
          </p:nvSpPr>
          <p:spPr>
            <a:xfrm>
              <a:off x="9473351" y="4999694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ABE4EC-EC7C-4DBD-A7F5-6721A7301C88}"/>
                </a:ext>
              </a:extLst>
            </p:cNvPr>
            <p:cNvSpPr txBox="1"/>
            <p:nvPr/>
          </p:nvSpPr>
          <p:spPr>
            <a:xfrm>
              <a:off x="9482946" y="571149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BC6C27D-044C-49AF-A53B-813A9927A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5" y="6345202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6D1F74-9C82-4EAA-81DD-BE8BD874BE10}"/>
              </a:ext>
            </a:extLst>
          </p:cNvPr>
          <p:cNvSpPr txBox="1"/>
          <p:nvPr/>
        </p:nvSpPr>
        <p:spPr>
          <a:xfrm>
            <a:off x="3202819" y="308795"/>
            <a:ext cx="57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ZCL (Cluster library frame)</a:t>
            </a:r>
            <a:r>
              <a:rPr lang="ko-KR" altLang="en-US" dirty="0"/>
              <a:t>만 체크</a:t>
            </a:r>
            <a:r>
              <a:rPr lang="en-US" altLang="ko-KR" dirty="0"/>
              <a:t> -&gt; </a:t>
            </a:r>
            <a:r>
              <a:rPr lang="ko-KR" altLang="en-US" dirty="0"/>
              <a:t>중간 </a:t>
            </a:r>
            <a:r>
              <a:rPr lang="en-US" altLang="ko-KR" dirty="0"/>
              <a:t>Ack </a:t>
            </a:r>
            <a:r>
              <a:rPr lang="ko-KR" altLang="en-US" dirty="0"/>
              <a:t>체크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A00D0B8-D376-4E6D-988A-5C3FC955B008}"/>
              </a:ext>
            </a:extLst>
          </p:cNvPr>
          <p:cNvGrpSpPr/>
          <p:nvPr/>
        </p:nvGrpSpPr>
        <p:grpSpPr>
          <a:xfrm>
            <a:off x="865985" y="2323324"/>
            <a:ext cx="2239692" cy="4244360"/>
            <a:chOff x="8978833" y="2323324"/>
            <a:chExt cx="2239692" cy="42443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68EFA96-587A-4497-A8D6-4C7D46D52B01}"/>
                </a:ext>
              </a:extLst>
            </p:cNvPr>
            <p:cNvGrpSpPr/>
            <p:nvPr/>
          </p:nvGrpSpPr>
          <p:grpSpPr>
            <a:xfrm>
              <a:off x="8978833" y="2323324"/>
              <a:ext cx="2239692" cy="4244360"/>
              <a:chOff x="1102853" y="1027680"/>
              <a:chExt cx="3139034" cy="6362849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8491304D-3B30-4B4D-8F9C-F36C549445BD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5B8AA57-EE59-414A-9D09-BA0683F700E7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DC9E540-DA21-4AE0-A6B1-19611DEF2BB4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1562061-E3ED-413B-A123-D820CC7BF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520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C8A0B497-E86F-4C17-81FE-652D00549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51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0B6AA04-3BAD-48EB-854C-80BDEB3A5587}"/>
                </a:ext>
              </a:extLst>
            </p:cNvPr>
            <p:cNvCxnSpPr>
              <a:cxnSpLocks/>
            </p:cNvCxnSpPr>
            <p:nvPr/>
          </p:nvCxnSpPr>
          <p:spPr>
            <a:xfrm>
              <a:off x="9482658" y="3355537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555067F-8E93-4C7C-A5EE-DF89FC8C5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101354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2E0CE9-95B7-4BA9-BB20-B4FFA65A6491}"/>
                </a:ext>
              </a:extLst>
            </p:cNvPr>
            <p:cNvSpPr txBox="1"/>
            <p:nvPr/>
          </p:nvSpPr>
          <p:spPr>
            <a:xfrm>
              <a:off x="9479759" y="3018313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BA5092-F944-4BDE-8B2A-054C4E3BBA0B}"/>
                </a:ext>
              </a:extLst>
            </p:cNvPr>
            <p:cNvSpPr txBox="1"/>
            <p:nvPr/>
          </p:nvSpPr>
          <p:spPr>
            <a:xfrm>
              <a:off x="9469450" y="3476188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4D7542A-9F38-441A-B7DC-46DC4F084BCE}"/>
                </a:ext>
              </a:extLst>
            </p:cNvPr>
            <p:cNvCxnSpPr>
              <a:cxnSpLocks/>
            </p:cNvCxnSpPr>
            <p:nvPr/>
          </p:nvCxnSpPr>
          <p:spPr>
            <a:xfrm>
              <a:off x="9464567" y="5584469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1961EDF-743D-445B-9FAB-79B7FC74C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85853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9B6187-EB80-4CAD-B6EF-561DDB538762}"/>
                </a:ext>
              </a:extLst>
            </p:cNvPr>
            <p:cNvSpPr txBox="1"/>
            <p:nvPr/>
          </p:nvSpPr>
          <p:spPr>
            <a:xfrm>
              <a:off x="9485469" y="423312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7718F3-DC6B-4029-99AD-2439E251582A}"/>
                </a:ext>
              </a:extLst>
            </p:cNvPr>
            <p:cNvSpPr txBox="1"/>
            <p:nvPr/>
          </p:nvSpPr>
          <p:spPr>
            <a:xfrm>
              <a:off x="9473351" y="4999694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AE1D5C-1E65-4D45-8479-23D0D2868273}"/>
                </a:ext>
              </a:extLst>
            </p:cNvPr>
            <p:cNvSpPr txBox="1"/>
            <p:nvPr/>
          </p:nvSpPr>
          <p:spPr>
            <a:xfrm>
              <a:off x="9482946" y="571149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E811920-64E3-4FB7-8EC1-7CE2ADB1C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5" y="6345202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11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175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상은</dc:creator>
  <cp:lastModifiedBy>김 상은</cp:lastModifiedBy>
  <cp:revision>37</cp:revision>
  <dcterms:created xsi:type="dcterms:W3CDTF">2020-09-04T12:14:57Z</dcterms:created>
  <dcterms:modified xsi:type="dcterms:W3CDTF">2020-09-06T06:18:06Z</dcterms:modified>
</cp:coreProperties>
</file>