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58" d="100"/>
          <a:sy n="58" d="100"/>
        </p:scale>
        <p:origin x="988" y="40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D0352D-3FD6-496C-AD95-4CB8C234B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FDD05-E66F-4332-B04E-2F74D15335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23F838-107A-4050-B17F-44CB9E244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48A5F-11CE-49B9-8547-2F6B6FE1AC36}" type="datetimeFigureOut">
              <a:rPr lang="ko-KR" altLang="en-US" smtClean="0"/>
              <a:t>2020-09-05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C65AB6-297F-4574-915C-6F6C9D29D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B48E26-1879-45E0-BC9E-014F3A9BC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170D0-7310-403D-9BFD-34D1D7DF9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544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46411F-21BE-4703-B589-84E56B0AC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A83A9D-E512-481B-8E84-1C78885D3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DE2A3A-8CF0-4B0A-8325-05A2E2775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48A5F-11CE-49B9-8547-2F6B6FE1AC36}" type="datetimeFigureOut">
              <a:rPr lang="ko-KR" altLang="en-US" smtClean="0"/>
              <a:t>2020-09-05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9CB4CE-EABA-4F00-8A4D-FE3F5E773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8D36E5-84D8-46A3-94A0-4D4C8F99F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170D0-7310-403D-9BFD-34D1D7DF9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56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A30EB83-807B-4C9F-A253-2132D19E33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AFC539-9C72-46C8-B490-606366A42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6069FC-5D6C-4AF6-BC4A-01081A760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48A5F-11CE-49B9-8547-2F6B6FE1AC36}" type="datetimeFigureOut">
              <a:rPr lang="ko-KR" altLang="en-US" smtClean="0"/>
              <a:t>2020-09-05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6BA776-3F98-4C20-BA70-3E009210A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4A0A1B-499A-4F57-B79F-69194D55C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170D0-7310-403D-9BFD-34D1D7DF9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032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D809C1-3FC5-4AB8-97F9-1FC3FD870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EC8A28-938B-41A9-9756-E733C13DA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99D561-92A5-4B5A-B7B1-41A65D752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48A5F-11CE-49B9-8547-2F6B6FE1AC36}" type="datetimeFigureOut">
              <a:rPr lang="ko-KR" altLang="en-US" smtClean="0"/>
              <a:t>2020-09-05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B43D3C-DAED-44E9-B0BB-E3B26CC8C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55C813-A338-46A5-A877-7AD0CC1AD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170D0-7310-403D-9BFD-34D1D7DF9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117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B1FA2F-B1B1-420B-8CCC-2DE5A5E9A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D70E2E-4BC7-4B76-8024-03AA64508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1FCC7C-E23F-4CFF-B7DA-6378D6F46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48A5F-11CE-49B9-8547-2F6B6FE1AC36}" type="datetimeFigureOut">
              <a:rPr lang="ko-KR" altLang="en-US" smtClean="0"/>
              <a:t>2020-09-05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E34D39-F56D-466B-89DB-B967C46B4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342143-447B-4B39-B3AB-B124D5679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170D0-7310-403D-9BFD-34D1D7DF9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258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B7E7ED-4355-47DD-B543-49374AD9B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189F9F-998C-4E75-836B-B2A9FB356F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0A2C90-111D-41A2-844E-464A865D7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9E967F-E9D2-4DEC-9897-B1FA06EC2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48A5F-11CE-49B9-8547-2F6B6FE1AC36}" type="datetimeFigureOut">
              <a:rPr lang="ko-KR" altLang="en-US" smtClean="0"/>
              <a:t>2020-09-05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AA2C79-D51A-4E67-9C96-A0DDE3772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3D2BA0-D84C-4A1C-8B4C-AAB93B8B2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170D0-7310-403D-9BFD-34D1D7DF9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406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63E834-679E-4E68-8511-59621E197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F41F0F-EB2F-4ED8-8A40-66A9B09BE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B4C201-B23A-47E0-963B-35D285097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0B61EC-95D6-4B9F-8546-51CC51CABD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C70D701-513B-427C-93C3-7CFF669547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8907B98-54D6-4B80-AD0F-CB6F40276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48A5F-11CE-49B9-8547-2F6B6FE1AC36}" type="datetimeFigureOut">
              <a:rPr lang="ko-KR" altLang="en-US" smtClean="0"/>
              <a:t>2020-09-05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405533-7E75-4ED6-9C8A-16ECE20B1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74F83C4-238C-4C47-B518-49B0AA495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170D0-7310-403D-9BFD-34D1D7DF9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585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7C151B-ECB4-4915-A1F0-48362C1FA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7864F6B-0ADD-472C-85D2-CA8AA2CDD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48A5F-11CE-49B9-8547-2F6B6FE1AC36}" type="datetimeFigureOut">
              <a:rPr lang="ko-KR" altLang="en-US" smtClean="0"/>
              <a:t>2020-09-05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D4762E-B93C-4532-97B6-F4CB546C6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A4287A0-7648-4D30-A8DD-C9E82AF51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170D0-7310-403D-9BFD-34D1D7DF9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908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7D33D8-6ACD-49FF-B872-46C5A072D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48A5F-11CE-49B9-8547-2F6B6FE1AC36}" type="datetimeFigureOut">
              <a:rPr lang="ko-KR" altLang="en-US" smtClean="0"/>
              <a:t>2020-09-05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E3B7D06-2D64-47AB-8B57-9F239D6BD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103566-3C39-48A5-91ED-FB88304FD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170D0-7310-403D-9BFD-34D1D7DF9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230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8A3451-9255-46F5-8B93-56F50AD86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776E1D-8509-4513-A74A-199895BA3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BA7629-7483-42FA-BD19-1BEE8CF756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AA772A-301D-4C9A-8328-76AC17B73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48A5F-11CE-49B9-8547-2F6B6FE1AC36}" type="datetimeFigureOut">
              <a:rPr lang="ko-KR" altLang="en-US" smtClean="0"/>
              <a:t>2020-09-05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F14B1B-5297-4DC6-8BCE-12FC41F3A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07659D-F2B1-4482-9504-492FC7CD5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170D0-7310-403D-9BFD-34D1D7DF9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98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C65C4-09F4-4A5E-801A-9295E1D19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F7A27E-4B4E-40B8-BDB9-C2BB05DAF0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EFF7A3-033E-433B-B607-A73330478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F4E54C-C881-4158-9AAC-3AAD9B8AE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48A5F-11CE-49B9-8547-2F6B6FE1AC36}" type="datetimeFigureOut">
              <a:rPr lang="ko-KR" altLang="en-US" smtClean="0"/>
              <a:t>2020-09-05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4570AD-3460-49B4-9A7B-20B185528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D760DF-FB79-4561-8530-BBAD71D84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170D0-7310-403D-9BFD-34D1D7DF9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185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4FFC452-2691-4641-9988-4E29B0217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4A840F-2CF3-46A4-A8BE-5A8D76D1A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07C8E3-CB98-404F-814A-A580FEA232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48A5F-11CE-49B9-8547-2F6B6FE1AC36}" type="datetimeFigureOut">
              <a:rPr lang="ko-KR" altLang="en-US" smtClean="0"/>
              <a:t>2020-09-05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2094BD-51F1-4F86-82E8-775AF13FBE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FD27E2-E8F4-48F0-935A-344F87EFE4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170D0-7310-403D-9BFD-34D1D7DF9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795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B2DAB8-BF85-4531-8D33-C28EEA2370D2}"/>
              </a:ext>
            </a:extLst>
          </p:cNvPr>
          <p:cNvSpPr txBox="1"/>
          <p:nvPr/>
        </p:nvSpPr>
        <p:spPr>
          <a:xfrm>
            <a:off x="99152" y="176270"/>
            <a:ext cx="14061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1) BLE</a:t>
            </a:r>
            <a:endParaRPr lang="ko-KR" altLang="en-US" sz="3200" b="1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3470B1B-4419-4A40-B2EA-206CCEACEC27}"/>
              </a:ext>
            </a:extLst>
          </p:cNvPr>
          <p:cNvGrpSpPr/>
          <p:nvPr/>
        </p:nvGrpSpPr>
        <p:grpSpPr>
          <a:xfrm>
            <a:off x="3926593" y="1068633"/>
            <a:ext cx="4338813" cy="1772835"/>
            <a:chOff x="2710148" y="1145751"/>
            <a:chExt cx="4338813" cy="177283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F115CB6-C582-45D4-9E6D-0A8B4903D92E}"/>
                </a:ext>
              </a:extLst>
            </p:cNvPr>
            <p:cNvSpPr/>
            <p:nvPr/>
          </p:nvSpPr>
          <p:spPr>
            <a:xfrm>
              <a:off x="2710148" y="1145751"/>
              <a:ext cx="1123721" cy="7152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Phone</a:t>
              </a:r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2AE0AE1-C5F3-4EBD-BC46-E04B14DEC5A0}"/>
                </a:ext>
              </a:extLst>
            </p:cNvPr>
            <p:cNvSpPr/>
            <p:nvPr/>
          </p:nvSpPr>
          <p:spPr>
            <a:xfrm>
              <a:off x="5925240" y="1145751"/>
              <a:ext cx="1123721" cy="7152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Device</a:t>
              </a:r>
              <a:endParaRPr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D94C419-A552-4487-B175-1865EEDB12A6}"/>
                </a:ext>
              </a:extLst>
            </p:cNvPr>
            <p:cNvSpPr/>
            <p:nvPr/>
          </p:nvSpPr>
          <p:spPr>
            <a:xfrm>
              <a:off x="4317694" y="2203370"/>
              <a:ext cx="1123721" cy="7152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Hub</a:t>
              </a:r>
              <a:endParaRPr lang="ko-KR" altLang="en-US" dirty="0"/>
            </a:p>
          </p:txBody>
        </p:sp>
      </p:grp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2AB4BAB-4DF1-47F1-9586-77B32D48B1C4}"/>
              </a:ext>
            </a:extLst>
          </p:cNvPr>
          <p:cNvCxnSpPr>
            <a:cxnSpLocks/>
          </p:cNvCxnSpPr>
          <p:nvPr/>
        </p:nvCxnSpPr>
        <p:spPr>
          <a:xfrm>
            <a:off x="5050314" y="1327090"/>
            <a:ext cx="2091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6133208-0BA7-47DB-8E26-A094DF1370EB}"/>
              </a:ext>
            </a:extLst>
          </p:cNvPr>
          <p:cNvCxnSpPr>
            <a:cxnSpLocks/>
          </p:cNvCxnSpPr>
          <p:nvPr/>
        </p:nvCxnSpPr>
        <p:spPr>
          <a:xfrm flipH="1">
            <a:off x="5050313" y="1514279"/>
            <a:ext cx="2091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9F996ED-BBFB-4A5D-BE8B-5F806A35680C}"/>
              </a:ext>
            </a:extLst>
          </p:cNvPr>
          <p:cNvSpPr txBox="1"/>
          <p:nvPr/>
        </p:nvSpPr>
        <p:spPr>
          <a:xfrm>
            <a:off x="5266734" y="957758"/>
            <a:ext cx="1658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Write Request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411AE8-85BB-48F5-B378-59E0A37D369B}"/>
              </a:ext>
            </a:extLst>
          </p:cNvPr>
          <p:cNvSpPr txBox="1"/>
          <p:nvPr/>
        </p:nvSpPr>
        <p:spPr>
          <a:xfrm>
            <a:off x="5233683" y="1530360"/>
            <a:ext cx="1814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Write Response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FC0D53A-6193-4610-AA01-F3184FD4B7C8}"/>
              </a:ext>
            </a:extLst>
          </p:cNvPr>
          <p:cNvCxnSpPr>
            <a:cxnSpLocks/>
            <a:stCxn id="5" idx="2"/>
            <a:endCxn id="7" idx="1"/>
          </p:cNvCxnSpPr>
          <p:nvPr/>
        </p:nvCxnSpPr>
        <p:spPr>
          <a:xfrm>
            <a:off x="4488454" y="1783849"/>
            <a:ext cx="1045685" cy="700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24CA5B9-E5B4-43FF-BAB0-D0BDD7E7306D}"/>
              </a:ext>
            </a:extLst>
          </p:cNvPr>
          <p:cNvSpPr txBox="1"/>
          <p:nvPr/>
        </p:nvSpPr>
        <p:spPr>
          <a:xfrm>
            <a:off x="3782017" y="2108666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Command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47D410-460E-4BD5-8CB6-30BF024B4992}"/>
              </a:ext>
            </a:extLst>
          </p:cNvPr>
          <p:cNvSpPr txBox="1"/>
          <p:nvPr/>
        </p:nvSpPr>
        <p:spPr>
          <a:xfrm>
            <a:off x="6679894" y="2293332"/>
            <a:ext cx="326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: Command </a:t>
            </a:r>
            <a:r>
              <a:rPr lang="ko-KR" altLang="en-US" dirty="0"/>
              <a:t>데이터 체크할 것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50ABE8-9220-4F51-B4E6-A38CA39BF3D4}"/>
              </a:ext>
            </a:extLst>
          </p:cNvPr>
          <p:cNvSpPr txBox="1"/>
          <p:nvPr/>
        </p:nvSpPr>
        <p:spPr>
          <a:xfrm>
            <a:off x="8265405" y="1241575"/>
            <a:ext cx="363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: beacon</a:t>
            </a:r>
            <a:r>
              <a:rPr lang="ko-KR" altLang="en-US" dirty="0"/>
              <a:t>으로 상태변화 에러 체크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48C26D-DFFA-4118-8A2B-8628D5DE305D}"/>
              </a:ext>
            </a:extLst>
          </p:cNvPr>
          <p:cNvSpPr txBox="1"/>
          <p:nvPr/>
        </p:nvSpPr>
        <p:spPr>
          <a:xfrm>
            <a:off x="363557" y="4122742"/>
            <a:ext cx="51810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Phone</a:t>
            </a:r>
            <a:r>
              <a:rPr lang="ko-KR" altLang="en-US" dirty="0"/>
              <a:t>에서 보낸 </a:t>
            </a:r>
            <a:r>
              <a:rPr lang="en-US" altLang="ko-KR" dirty="0"/>
              <a:t>write request </a:t>
            </a:r>
            <a:r>
              <a:rPr lang="ko-KR" altLang="en-US" dirty="0"/>
              <a:t>체크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Device</a:t>
            </a:r>
            <a:r>
              <a:rPr lang="ko-KR" altLang="en-US" dirty="0"/>
              <a:t>에서 보낸 </a:t>
            </a:r>
            <a:r>
              <a:rPr lang="en-US" altLang="ko-KR" dirty="0"/>
              <a:t>write response </a:t>
            </a:r>
            <a:r>
              <a:rPr lang="ko-KR" altLang="en-US" dirty="0"/>
              <a:t>체크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누락된 경우 허브에 전송한 </a:t>
            </a:r>
            <a:r>
              <a:rPr lang="en-US" altLang="ko-KR" dirty="0"/>
              <a:t>command </a:t>
            </a:r>
            <a:r>
              <a:rPr lang="ko-KR" altLang="en-US" dirty="0"/>
              <a:t>체크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request</a:t>
            </a:r>
            <a:r>
              <a:rPr lang="ko-KR" altLang="en-US" dirty="0"/>
              <a:t>가 있지만 </a:t>
            </a:r>
            <a:r>
              <a:rPr lang="en-US" altLang="ko-KR" dirty="0"/>
              <a:t>response</a:t>
            </a:r>
            <a:r>
              <a:rPr lang="ko-KR" altLang="en-US" dirty="0"/>
              <a:t>와 허브 기록 모두</a:t>
            </a:r>
            <a:endParaRPr lang="en-US" altLang="ko-KR" dirty="0"/>
          </a:p>
          <a:p>
            <a:r>
              <a:rPr lang="ko-KR" altLang="en-US" dirty="0"/>
              <a:t>없으면 </a:t>
            </a:r>
            <a:r>
              <a:rPr lang="en-US" altLang="ko-KR" dirty="0"/>
              <a:t>NG</a:t>
            </a:r>
            <a:r>
              <a:rPr lang="ko-KR" altLang="en-US" dirty="0"/>
              <a:t>로 기록</a:t>
            </a:r>
            <a:endParaRPr lang="en-US" altLang="ko-K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9D4606-69D7-4D5B-A1FD-74BCD93E8E57}"/>
              </a:ext>
            </a:extLst>
          </p:cNvPr>
          <p:cNvSpPr txBox="1"/>
          <p:nvPr/>
        </p:nvSpPr>
        <p:spPr>
          <a:xfrm>
            <a:off x="6140694" y="4051059"/>
            <a:ext cx="554348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Adv </a:t>
            </a:r>
            <a:r>
              <a:rPr lang="ko-KR" altLang="en-US" dirty="0"/>
              <a:t>패킷 </a:t>
            </a:r>
            <a:r>
              <a:rPr lang="en-US" altLang="ko-KR" dirty="0"/>
              <a:t>data </a:t>
            </a:r>
            <a:r>
              <a:rPr lang="ko-KR" altLang="en-US" dirty="0"/>
              <a:t>미리 저장 </a:t>
            </a:r>
            <a:r>
              <a:rPr lang="en-US" altLang="ko-KR" dirty="0"/>
              <a:t>(</a:t>
            </a:r>
            <a:r>
              <a:rPr lang="ko-KR" altLang="en-US" dirty="0"/>
              <a:t>첫 커맨드 전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en-US" altLang="ko-KR" dirty="0"/>
              <a:t>Phone</a:t>
            </a:r>
            <a:r>
              <a:rPr lang="ko-KR" altLang="en-US" dirty="0"/>
              <a:t>에서 보낸 </a:t>
            </a:r>
            <a:r>
              <a:rPr lang="en-US" altLang="ko-KR" dirty="0"/>
              <a:t>write request </a:t>
            </a:r>
            <a:r>
              <a:rPr lang="ko-KR" altLang="en-US" dirty="0"/>
              <a:t>체크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Device</a:t>
            </a:r>
            <a:r>
              <a:rPr lang="ko-KR" altLang="en-US" dirty="0"/>
              <a:t>에서 보낸 </a:t>
            </a:r>
            <a:r>
              <a:rPr lang="en-US" altLang="ko-KR" dirty="0"/>
              <a:t>write response </a:t>
            </a:r>
            <a:r>
              <a:rPr lang="ko-KR" altLang="en-US" dirty="0"/>
              <a:t>체크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다음 </a:t>
            </a:r>
            <a:r>
              <a:rPr lang="en-US" altLang="ko-KR" dirty="0"/>
              <a:t>write request </a:t>
            </a:r>
            <a:r>
              <a:rPr lang="ko-KR" altLang="en-US" dirty="0"/>
              <a:t>전까지 </a:t>
            </a:r>
            <a:r>
              <a:rPr lang="en-US" altLang="ko-KR" dirty="0"/>
              <a:t>Beacon data </a:t>
            </a:r>
            <a:r>
              <a:rPr lang="ko-KR" altLang="en-US" dirty="0"/>
              <a:t>값이 변하는 것 기록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Write</a:t>
            </a:r>
            <a:r>
              <a:rPr lang="ko-KR" altLang="en-US" dirty="0"/>
              <a:t> </a:t>
            </a:r>
            <a:r>
              <a:rPr lang="en-US" altLang="ko-KR" dirty="0"/>
              <a:t>Response </a:t>
            </a:r>
            <a:r>
              <a:rPr lang="ko-KR" altLang="en-US" dirty="0"/>
              <a:t>누락된 경우 허브에 전송한 </a:t>
            </a:r>
            <a:r>
              <a:rPr lang="en-US" altLang="ko-KR" dirty="0"/>
              <a:t>command </a:t>
            </a:r>
            <a:r>
              <a:rPr lang="ko-KR" altLang="en-US" dirty="0"/>
              <a:t>체크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Command</a:t>
            </a:r>
            <a:r>
              <a:rPr lang="ko-KR" altLang="en-US" dirty="0"/>
              <a:t>가 있으면 </a:t>
            </a:r>
            <a:r>
              <a:rPr lang="en-US" altLang="ko-KR" dirty="0"/>
              <a:t>beacon data </a:t>
            </a:r>
            <a:r>
              <a:rPr lang="ko-KR" altLang="en-US" dirty="0"/>
              <a:t>값 변하는 것 기록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277924-7197-475E-82C2-2B6804A3733F}"/>
              </a:ext>
            </a:extLst>
          </p:cNvPr>
          <p:cNvSpPr txBox="1"/>
          <p:nvPr/>
        </p:nvSpPr>
        <p:spPr>
          <a:xfrm>
            <a:off x="363557" y="3556697"/>
            <a:ext cx="3156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Beacon data</a:t>
            </a:r>
            <a:r>
              <a:rPr lang="ko-KR" altLang="en-US" sz="2000" b="1" dirty="0"/>
              <a:t>가 없는 경우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807F58-89C3-4EF9-812E-22BFC51FA844}"/>
              </a:ext>
            </a:extLst>
          </p:cNvPr>
          <p:cNvSpPr txBox="1"/>
          <p:nvPr/>
        </p:nvSpPr>
        <p:spPr>
          <a:xfrm>
            <a:off x="6140694" y="3556697"/>
            <a:ext cx="3156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Beacon data</a:t>
            </a:r>
            <a:r>
              <a:rPr lang="ko-KR" altLang="en-US" sz="2000" b="1" dirty="0"/>
              <a:t>가 있는 경우</a:t>
            </a:r>
          </a:p>
        </p:txBody>
      </p:sp>
    </p:spTree>
    <p:extLst>
      <p:ext uri="{BB962C8B-B14F-4D97-AF65-F5344CB8AC3E}">
        <p14:creationId xmlns:p14="http://schemas.microsoft.com/office/powerpoint/2010/main" val="4084839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B2DAB8-BF85-4531-8D33-C28EEA2370D2}"/>
              </a:ext>
            </a:extLst>
          </p:cNvPr>
          <p:cNvSpPr txBox="1"/>
          <p:nvPr/>
        </p:nvSpPr>
        <p:spPr>
          <a:xfrm>
            <a:off x="99152" y="176270"/>
            <a:ext cx="20425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2) Zigbee</a:t>
            </a:r>
            <a:endParaRPr lang="ko-KR" altLang="en-US" sz="3200" b="1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11879A6-C692-4894-A5EA-FBA8B70BE490}"/>
              </a:ext>
            </a:extLst>
          </p:cNvPr>
          <p:cNvGrpSpPr/>
          <p:nvPr/>
        </p:nvGrpSpPr>
        <p:grpSpPr>
          <a:xfrm>
            <a:off x="876159" y="971115"/>
            <a:ext cx="10509883" cy="5719170"/>
            <a:chOff x="876159" y="881349"/>
            <a:chExt cx="10509883" cy="5719170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A9F8746-6386-42B1-A340-25FE6459F851}"/>
                </a:ext>
              </a:extLst>
            </p:cNvPr>
            <p:cNvGrpSpPr/>
            <p:nvPr/>
          </p:nvGrpSpPr>
          <p:grpSpPr>
            <a:xfrm>
              <a:off x="876159" y="2652061"/>
              <a:ext cx="2239692" cy="2577977"/>
              <a:chOff x="1102853" y="1027680"/>
              <a:chExt cx="3139034" cy="3864723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33470B1B-4419-4A40-B2EA-206CCEACEC27}"/>
                  </a:ext>
                </a:extLst>
              </p:cNvPr>
              <p:cNvGrpSpPr/>
              <p:nvPr/>
            </p:nvGrpSpPr>
            <p:grpSpPr>
              <a:xfrm>
                <a:off x="1102853" y="1027680"/>
                <a:ext cx="3139034" cy="715217"/>
                <a:chOff x="3317921" y="857359"/>
                <a:chExt cx="3139034" cy="715217"/>
              </a:xfrm>
            </p:grpSpPr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5F115CB6-C582-45D4-9E6D-0A8B4903D92E}"/>
                    </a:ext>
                  </a:extLst>
                </p:cNvPr>
                <p:cNvSpPr/>
                <p:nvPr/>
              </p:nvSpPr>
              <p:spPr>
                <a:xfrm>
                  <a:off x="3317921" y="857360"/>
                  <a:ext cx="1123721" cy="71521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/>
                    <a:t>Hub</a:t>
                  </a:r>
                  <a:endParaRPr lang="ko-KR" altLang="en-US" sz="1400" dirty="0"/>
                </a:p>
              </p:txBody>
            </p:sp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82AE0AE1-C5F3-4EBD-BC46-E04B14DEC5A0}"/>
                    </a:ext>
                  </a:extLst>
                </p:cNvPr>
                <p:cNvSpPr/>
                <p:nvPr/>
              </p:nvSpPr>
              <p:spPr>
                <a:xfrm>
                  <a:off x="5333232" y="857359"/>
                  <a:ext cx="1123723" cy="71521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/>
                    <a:t>Device</a:t>
                  </a:r>
                  <a:endParaRPr lang="ko-KR" altLang="en-US" sz="1400" dirty="0"/>
                </a:p>
              </p:txBody>
            </p:sp>
          </p:grp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FEE1C1CF-C002-4B15-968F-E8C7B4AD11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7801" y="1870016"/>
                <a:ext cx="0" cy="30223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7E8166D1-52CB-4FA9-BD0F-C2FED538C9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77969" y="1870016"/>
                <a:ext cx="0" cy="30223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7F44C059-873A-4271-A0FD-996C5B5AB1E0}"/>
                </a:ext>
              </a:extLst>
            </p:cNvPr>
            <p:cNvCxnSpPr>
              <a:cxnSpLocks/>
            </p:cNvCxnSpPr>
            <p:nvPr/>
          </p:nvCxnSpPr>
          <p:spPr>
            <a:xfrm>
              <a:off x="4043190" y="881349"/>
              <a:ext cx="0" cy="5596569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E52345B2-BD04-4E57-9E01-B9D17B045AA7}"/>
                </a:ext>
              </a:extLst>
            </p:cNvPr>
            <p:cNvCxnSpPr>
              <a:cxnSpLocks/>
            </p:cNvCxnSpPr>
            <p:nvPr/>
          </p:nvCxnSpPr>
          <p:spPr>
            <a:xfrm>
              <a:off x="8139629" y="881349"/>
              <a:ext cx="0" cy="5596569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EE96A62E-064A-4033-A88F-8BA5497EDE20}"/>
                </a:ext>
              </a:extLst>
            </p:cNvPr>
            <p:cNvCxnSpPr>
              <a:cxnSpLocks/>
            </p:cNvCxnSpPr>
            <p:nvPr/>
          </p:nvCxnSpPr>
          <p:spPr>
            <a:xfrm>
              <a:off x="1382990" y="3897044"/>
              <a:ext cx="12249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4F64C1BA-8BFE-4EEE-8C72-72AF590641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2990" y="4656399"/>
              <a:ext cx="12249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9DF31AC-09F0-4D6D-9D54-2A3C6CD336AF}"/>
                </a:ext>
              </a:extLst>
            </p:cNvPr>
            <p:cNvSpPr txBox="1"/>
            <p:nvPr/>
          </p:nvSpPr>
          <p:spPr>
            <a:xfrm>
              <a:off x="1416815" y="3568667"/>
              <a:ext cx="12842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Command</a:t>
              </a:r>
              <a:endParaRPr lang="ko-KR" altLang="en-US" sz="1600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9CC96A4-429C-4097-9904-A995A4022A21}"/>
                </a:ext>
              </a:extLst>
            </p:cNvPr>
            <p:cNvSpPr txBox="1"/>
            <p:nvPr/>
          </p:nvSpPr>
          <p:spPr>
            <a:xfrm>
              <a:off x="1471205" y="4060669"/>
              <a:ext cx="12233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Default Response</a:t>
              </a:r>
              <a:endParaRPr lang="ko-KR" altLang="en-US" sz="1600" dirty="0"/>
            </a:p>
          </p:txBody>
        </p: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E1F1F6CC-F270-4E16-9AFB-55D799213C1B}"/>
                </a:ext>
              </a:extLst>
            </p:cNvPr>
            <p:cNvGrpSpPr/>
            <p:nvPr/>
          </p:nvGrpSpPr>
          <p:grpSpPr>
            <a:xfrm>
              <a:off x="4979710" y="2421348"/>
              <a:ext cx="2239692" cy="3517130"/>
              <a:chOff x="1102853" y="1027680"/>
              <a:chExt cx="3139034" cy="5272636"/>
            </a:xfrm>
          </p:grpSpPr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id="{12C524BA-C959-4FFB-8BD8-D40F1D9C5241}"/>
                  </a:ext>
                </a:extLst>
              </p:cNvPr>
              <p:cNvGrpSpPr/>
              <p:nvPr/>
            </p:nvGrpSpPr>
            <p:grpSpPr>
              <a:xfrm>
                <a:off x="1102853" y="1027680"/>
                <a:ext cx="3139034" cy="715217"/>
                <a:chOff x="3317921" y="857359"/>
                <a:chExt cx="3139034" cy="715217"/>
              </a:xfrm>
            </p:grpSpPr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E8E79E30-0A84-4273-8AEB-9F10B223C24F}"/>
                    </a:ext>
                  </a:extLst>
                </p:cNvPr>
                <p:cNvSpPr/>
                <p:nvPr/>
              </p:nvSpPr>
              <p:spPr>
                <a:xfrm>
                  <a:off x="3317921" y="857360"/>
                  <a:ext cx="1123721" cy="71521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/>
                    <a:t>Hub</a:t>
                  </a:r>
                  <a:endParaRPr lang="ko-KR" altLang="en-US" sz="1400" dirty="0"/>
                </a:p>
              </p:txBody>
            </p:sp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id="{971CA5A3-7926-4FDB-8BEE-60D79C468AA0}"/>
                    </a:ext>
                  </a:extLst>
                </p:cNvPr>
                <p:cNvSpPr/>
                <p:nvPr/>
              </p:nvSpPr>
              <p:spPr>
                <a:xfrm>
                  <a:off x="5333232" y="857359"/>
                  <a:ext cx="1123723" cy="71521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/>
                    <a:t>Device</a:t>
                  </a:r>
                  <a:endParaRPr lang="ko-KR" altLang="en-US" sz="1400" dirty="0"/>
                </a:p>
              </p:txBody>
            </p:sp>
          </p:grpSp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id="{F8FA9566-99E6-40D4-96C1-E6A75F0087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7801" y="1870016"/>
                <a:ext cx="0" cy="44303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id="{0D5A59BE-DD1A-47CC-91FC-C795A2CF2A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77969" y="1870016"/>
                <a:ext cx="0" cy="44303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2" name="직선 화살표 연결선 81">
              <a:extLst>
                <a:ext uri="{FF2B5EF4-FFF2-40B4-BE49-F238E27FC236}">
                  <a16:creationId xmlns:a16="http://schemas.microsoft.com/office/drawing/2014/main" id="{2E6328D7-F83D-4F2D-89C3-ECB073FCAFFB}"/>
                </a:ext>
              </a:extLst>
            </p:cNvPr>
            <p:cNvCxnSpPr>
              <a:cxnSpLocks/>
            </p:cNvCxnSpPr>
            <p:nvPr/>
          </p:nvCxnSpPr>
          <p:spPr>
            <a:xfrm>
              <a:off x="5515201" y="3447573"/>
              <a:ext cx="12249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D5BCFF03-3B5B-48FB-B8B0-0C2D9CEC87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60060" y="4178555"/>
              <a:ext cx="12249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8B2A89A-3F2A-471E-A788-F44307413888}"/>
                </a:ext>
              </a:extLst>
            </p:cNvPr>
            <p:cNvSpPr txBox="1"/>
            <p:nvPr/>
          </p:nvSpPr>
          <p:spPr>
            <a:xfrm>
              <a:off x="5515201" y="3118528"/>
              <a:ext cx="12233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Command</a:t>
              </a:r>
              <a:endParaRPr lang="ko-KR" altLang="en-US" sz="16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4BA4CE9-8B8F-4B53-8147-D73CAE5847BB}"/>
                </a:ext>
              </a:extLst>
            </p:cNvPr>
            <p:cNvSpPr txBox="1"/>
            <p:nvPr/>
          </p:nvSpPr>
          <p:spPr>
            <a:xfrm>
              <a:off x="5515201" y="3582790"/>
              <a:ext cx="12233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Default Response</a:t>
              </a:r>
              <a:endParaRPr lang="ko-KR" altLang="en-US" sz="1600" dirty="0"/>
            </a:p>
          </p:txBody>
        </p: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9AF77CD8-D5E2-41EC-9117-20A045AFB074}"/>
                </a:ext>
              </a:extLst>
            </p:cNvPr>
            <p:cNvCxnSpPr>
              <a:cxnSpLocks/>
            </p:cNvCxnSpPr>
            <p:nvPr/>
          </p:nvCxnSpPr>
          <p:spPr>
            <a:xfrm>
              <a:off x="5465444" y="4931962"/>
              <a:ext cx="12249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F59E54D4-3320-4AF2-9910-EEAC33B7CA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65444" y="5720206"/>
              <a:ext cx="12249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1184D01-342D-4441-B82A-35217B6A5E80}"/>
                </a:ext>
              </a:extLst>
            </p:cNvPr>
            <p:cNvSpPr txBox="1"/>
            <p:nvPr/>
          </p:nvSpPr>
          <p:spPr>
            <a:xfrm>
              <a:off x="5486346" y="4324762"/>
              <a:ext cx="12233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Read attributes</a:t>
              </a:r>
              <a:endParaRPr lang="ko-KR" altLang="en-US" sz="1600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477E270-4312-4B82-B5B1-13776E0996F6}"/>
                </a:ext>
              </a:extLst>
            </p:cNvPr>
            <p:cNvSpPr txBox="1"/>
            <p:nvPr/>
          </p:nvSpPr>
          <p:spPr>
            <a:xfrm>
              <a:off x="5474228" y="5085837"/>
              <a:ext cx="12233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Default Response</a:t>
              </a:r>
              <a:endParaRPr lang="ko-KR" altLang="en-US" sz="1600" dirty="0"/>
            </a:p>
          </p:txBody>
        </p: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77DF3C62-3E5A-4CFD-BA4D-19E6707B9E97}"/>
                </a:ext>
              </a:extLst>
            </p:cNvPr>
            <p:cNvGrpSpPr/>
            <p:nvPr/>
          </p:nvGrpSpPr>
          <p:grpSpPr>
            <a:xfrm>
              <a:off x="8978833" y="2233558"/>
              <a:ext cx="2239692" cy="4366961"/>
              <a:chOff x="1102853" y="1027680"/>
              <a:chExt cx="3139034" cy="6546643"/>
            </a:xfrm>
          </p:grpSpPr>
          <p:grpSp>
            <p:nvGrpSpPr>
              <p:cNvPr id="91" name="그룹 90">
                <a:extLst>
                  <a:ext uri="{FF2B5EF4-FFF2-40B4-BE49-F238E27FC236}">
                    <a16:creationId xmlns:a16="http://schemas.microsoft.com/office/drawing/2014/main" id="{333248B1-76BA-4EE2-BA22-EC946651073C}"/>
                  </a:ext>
                </a:extLst>
              </p:cNvPr>
              <p:cNvGrpSpPr/>
              <p:nvPr/>
            </p:nvGrpSpPr>
            <p:grpSpPr>
              <a:xfrm>
                <a:off x="1102853" y="1027680"/>
                <a:ext cx="3139034" cy="715217"/>
                <a:chOff x="3317921" y="857359"/>
                <a:chExt cx="3139034" cy="715217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7180F5C7-D11A-4662-9950-8B3E078AA391}"/>
                    </a:ext>
                  </a:extLst>
                </p:cNvPr>
                <p:cNvSpPr/>
                <p:nvPr/>
              </p:nvSpPr>
              <p:spPr>
                <a:xfrm>
                  <a:off x="3317921" y="857360"/>
                  <a:ext cx="1123721" cy="71521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/>
                    <a:t>Hub</a:t>
                  </a:r>
                  <a:endParaRPr lang="ko-KR" altLang="en-US" sz="1400" dirty="0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9C43D3EF-89EC-4C16-AA96-40E785EBD461}"/>
                    </a:ext>
                  </a:extLst>
                </p:cNvPr>
                <p:cNvSpPr/>
                <p:nvPr/>
              </p:nvSpPr>
              <p:spPr>
                <a:xfrm>
                  <a:off x="5333232" y="857359"/>
                  <a:ext cx="1123723" cy="71521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/>
                    <a:t>Device</a:t>
                  </a:r>
                  <a:endParaRPr lang="ko-KR" altLang="en-US" sz="1400" dirty="0"/>
                </a:p>
              </p:txBody>
            </p:sp>
          </p:grp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12911164-C25B-4C8E-9CF3-935AEE7398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7801" y="1870016"/>
                <a:ext cx="0" cy="57021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57373BBA-51ED-444E-A664-306516416C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03396" y="1872137"/>
                <a:ext cx="0" cy="57021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AD9D2923-12FB-4D8D-BF51-EF468F4CF2B8}"/>
                </a:ext>
              </a:extLst>
            </p:cNvPr>
            <p:cNvCxnSpPr>
              <a:cxnSpLocks/>
            </p:cNvCxnSpPr>
            <p:nvPr/>
          </p:nvCxnSpPr>
          <p:spPr>
            <a:xfrm>
              <a:off x="9482658" y="3265771"/>
              <a:ext cx="12249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E2977E08-37FE-4280-B4DC-F1A692D7AF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64566" y="4011588"/>
              <a:ext cx="12249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14A8D1B-BB66-4856-A3F0-83488AB883F7}"/>
                </a:ext>
              </a:extLst>
            </p:cNvPr>
            <p:cNvSpPr txBox="1"/>
            <p:nvPr/>
          </p:nvSpPr>
          <p:spPr>
            <a:xfrm>
              <a:off x="9479759" y="2928547"/>
              <a:ext cx="12233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Command</a:t>
              </a:r>
              <a:endParaRPr lang="ko-KR" altLang="en-US" sz="1600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1DF2DDF-DBE9-45A6-9D97-C7789D0C66C3}"/>
                </a:ext>
              </a:extLst>
            </p:cNvPr>
            <p:cNvSpPr txBox="1"/>
            <p:nvPr/>
          </p:nvSpPr>
          <p:spPr>
            <a:xfrm>
              <a:off x="9469450" y="3386422"/>
              <a:ext cx="12513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Default Response</a:t>
              </a:r>
              <a:endParaRPr lang="ko-KR" altLang="en-US" sz="1600" dirty="0"/>
            </a:p>
          </p:txBody>
        </p:sp>
        <p:cxnSp>
          <p:nvCxnSpPr>
            <p:cNvPr id="100" name="직선 화살표 연결선 99">
              <a:extLst>
                <a:ext uri="{FF2B5EF4-FFF2-40B4-BE49-F238E27FC236}">
                  <a16:creationId xmlns:a16="http://schemas.microsoft.com/office/drawing/2014/main" id="{546EA892-502F-403E-8B3D-F6BCF035F4E1}"/>
                </a:ext>
              </a:extLst>
            </p:cNvPr>
            <p:cNvCxnSpPr>
              <a:cxnSpLocks/>
            </p:cNvCxnSpPr>
            <p:nvPr/>
          </p:nvCxnSpPr>
          <p:spPr>
            <a:xfrm>
              <a:off x="9464567" y="4760392"/>
              <a:ext cx="12249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화살표 연결선 100">
              <a:extLst>
                <a:ext uri="{FF2B5EF4-FFF2-40B4-BE49-F238E27FC236}">
                  <a16:creationId xmlns:a16="http://schemas.microsoft.com/office/drawing/2014/main" id="{2D00F354-C9A6-4E76-9C9F-4FF52AFEB2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64566" y="5528680"/>
              <a:ext cx="12249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438D7E7-C874-4D27-8B6D-C24FE986C5C7}"/>
                </a:ext>
              </a:extLst>
            </p:cNvPr>
            <p:cNvSpPr txBox="1"/>
            <p:nvPr/>
          </p:nvSpPr>
          <p:spPr>
            <a:xfrm>
              <a:off x="9485469" y="4143357"/>
              <a:ext cx="12233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Report attributes</a:t>
              </a:r>
              <a:endParaRPr lang="ko-KR" altLang="en-US" sz="1600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6718E78-5BD0-4DA9-9A5C-36178087C5A0}"/>
                </a:ext>
              </a:extLst>
            </p:cNvPr>
            <p:cNvSpPr txBox="1"/>
            <p:nvPr/>
          </p:nvSpPr>
          <p:spPr>
            <a:xfrm>
              <a:off x="9473351" y="4909928"/>
              <a:ext cx="12233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Default Response</a:t>
              </a:r>
              <a:endParaRPr lang="ko-KR" altLang="en-US" sz="1600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ABCE626-DC66-4CDA-9B66-915DB4380C30}"/>
                </a:ext>
              </a:extLst>
            </p:cNvPr>
            <p:cNvSpPr txBox="1"/>
            <p:nvPr/>
          </p:nvSpPr>
          <p:spPr>
            <a:xfrm>
              <a:off x="997753" y="1397128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(1) On/Off</a:t>
              </a:r>
              <a:endParaRPr lang="ko-KR" altLang="en-US" sz="2400" b="1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B24D4A1-1ED8-451B-A280-B3C5FD1CF840}"/>
                </a:ext>
              </a:extLst>
            </p:cNvPr>
            <p:cNvSpPr txBox="1"/>
            <p:nvPr/>
          </p:nvSpPr>
          <p:spPr>
            <a:xfrm>
              <a:off x="4700433" y="1397128"/>
              <a:ext cx="26309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(2) Color control</a:t>
              </a:r>
              <a:endParaRPr lang="ko-KR" altLang="en-US" sz="2400" b="1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C834739-7106-47E7-9071-B2F716F07590}"/>
                </a:ext>
              </a:extLst>
            </p:cNvPr>
            <p:cNvSpPr txBox="1"/>
            <p:nvPr/>
          </p:nvSpPr>
          <p:spPr>
            <a:xfrm>
              <a:off x="8796872" y="1397128"/>
              <a:ext cx="25891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(3) Level control</a:t>
              </a:r>
              <a:endParaRPr lang="ko-KR" altLang="en-US" sz="2400" b="1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BABE4EC-EC7C-4DBD-A7F5-6721A7301C88}"/>
                </a:ext>
              </a:extLst>
            </p:cNvPr>
            <p:cNvSpPr txBox="1"/>
            <p:nvPr/>
          </p:nvSpPr>
          <p:spPr>
            <a:xfrm>
              <a:off x="9482946" y="5712193"/>
              <a:ext cx="12233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Default Response</a:t>
              </a:r>
              <a:endParaRPr lang="ko-KR" altLang="en-US" sz="1600" dirty="0"/>
            </a:p>
          </p:txBody>
        </p: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DE2D49E2-0937-4BCB-8C42-A02DB7C53B5F}"/>
                </a:ext>
              </a:extLst>
            </p:cNvPr>
            <p:cNvCxnSpPr>
              <a:cxnSpLocks/>
            </p:cNvCxnSpPr>
            <p:nvPr/>
          </p:nvCxnSpPr>
          <p:spPr>
            <a:xfrm>
              <a:off x="9464565" y="6318270"/>
              <a:ext cx="12249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66D1F74-9C82-4EAA-81DD-BE8BD874BE10}"/>
              </a:ext>
            </a:extLst>
          </p:cNvPr>
          <p:cNvSpPr txBox="1"/>
          <p:nvPr/>
        </p:nvSpPr>
        <p:spPr>
          <a:xfrm>
            <a:off x="3202819" y="308795"/>
            <a:ext cx="5786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ZCL (Cluster library frame)</a:t>
            </a:r>
            <a:r>
              <a:rPr lang="ko-KR" altLang="en-US" dirty="0"/>
              <a:t>만 체크</a:t>
            </a:r>
            <a:r>
              <a:rPr lang="en-US" altLang="ko-KR" dirty="0"/>
              <a:t> -&gt; </a:t>
            </a:r>
            <a:r>
              <a:rPr lang="ko-KR" altLang="en-US" dirty="0"/>
              <a:t>중간 </a:t>
            </a:r>
            <a:r>
              <a:rPr lang="en-US" altLang="ko-KR" dirty="0"/>
              <a:t>Ack </a:t>
            </a:r>
            <a:r>
              <a:rPr lang="ko-KR" altLang="en-US" dirty="0"/>
              <a:t>체크 </a:t>
            </a:r>
            <a:r>
              <a:rPr lang="en-US" altLang="ko-KR" dirty="0"/>
              <a:t>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114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169</Words>
  <Application>Microsoft Office PowerPoint</Application>
  <PresentationFormat>와이드스크린</PresentationFormat>
  <Paragraphs>45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상은</dc:creator>
  <cp:lastModifiedBy>김 상은</cp:lastModifiedBy>
  <cp:revision>33</cp:revision>
  <dcterms:created xsi:type="dcterms:W3CDTF">2020-09-04T12:14:57Z</dcterms:created>
  <dcterms:modified xsi:type="dcterms:W3CDTF">2020-09-05T06:50:11Z</dcterms:modified>
</cp:coreProperties>
</file>