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0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6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3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1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0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0493-C6ED-4B14-9A77-884F95215A8F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FD55-1174-4049-B6FA-0994D1BE9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67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27870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5" name="직사각형 4"/>
          <p:cNvSpPr/>
          <p:nvPr/>
        </p:nvSpPr>
        <p:spPr>
          <a:xfrm>
            <a:off x="2627869" y="3723502"/>
            <a:ext cx="1589903" cy="749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홍길동 대리의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텍스트 분류 레이어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6326659" y="296563"/>
            <a:ext cx="1589903" cy="340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사전학습된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BERT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326658" y="3723502"/>
            <a:ext cx="1589903" cy="7496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둘리 사원의</a:t>
            </a:r>
            <a:endParaRPr lang="en-US" altLang="ko-KR" sz="1200" smtClean="0"/>
          </a:p>
          <a:p>
            <a:pPr algn="ctr"/>
            <a:r>
              <a:rPr lang="ko-KR" altLang="en-US" sz="1200" smtClean="0"/>
              <a:t>질의응답 레이어</a:t>
            </a:r>
            <a:endParaRPr lang="ko-KR" altLang="en-US" sz="1200"/>
          </a:p>
        </p:txBody>
      </p:sp>
      <p:sp>
        <p:nvSpPr>
          <p:cNvPr id="8" name="TextBox 7"/>
          <p:cNvSpPr txBox="1"/>
          <p:nvPr/>
        </p:nvSpPr>
        <p:spPr>
          <a:xfrm>
            <a:off x="2545657" y="4975654"/>
            <a:ext cx="358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 </a:t>
            </a:r>
            <a:r>
              <a:rPr lang="ko-KR" altLang="en-US" sz="1200" smtClean="0"/>
              <a:t>정말 이렇게 마음을 울리는 영화는 처음이야</a:t>
            </a:r>
            <a:endParaRPr lang="en-US" altLang="ko-KR" sz="1200" smtClean="0"/>
          </a:p>
          <a:p>
            <a:r>
              <a:rPr lang="en-US" altLang="ko-KR" sz="1200" smtClean="0"/>
              <a:t>Label: </a:t>
            </a:r>
            <a:r>
              <a:rPr lang="ko-KR" altLang="en-US" sz="1200" smtClean="0"/>
              <a:t>감동</a:t>
            </a:r>
            <a:r>
              <a:rPr lang="en-US" altLang="ko-KR" sz="1200" smtClean="0"/>
              <a:t>(1)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6211494" y="4975654"/>
            <a:ext cx="56140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Text:</a:t>
            </a:r>
          </a:p>
          <a:p>
            <a:r>
              <a:rPr lang="ko-KR" altLang="en-US" sz="1200" smtClean="0"/>
              <a:t>정부는 언택트 시대를 맞아 새로 발전하는 산업에 투자를 하기로 결정했다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투자하기로 한 사업으로는 빅데이터와 헬스케어가 주로 거론되고 있다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또한 </a:t>
            </a:r>
            <a:r>
              <a:rPr lang="en-US" altLang="ko-KR" sz="1200" smtClean="0"/>
              <a:t>....</a:t>
            </a:r>
          </a:p>
          <a:p>
            <a:r>
              <a:rPr lang="en-US" altLang="ko-KR" sz="1200" smtClean="0"/>
              <a:t>Question:</a:t>
            </a:r>
          </a:p>
          <a:p>
            <a:r>
              <a:rPr lang="ko-KR" altLang="en-US" sz="1200" smtClean="0"/>
              <a:t>정부가 투자하기로 한 사업은 무엇인가</a:t>
            </a:r>
            <a:r>
              <a:rPr lang="en-US" altLang="ko-KR" sz="1200" smtClean="0"/>
              <a:t>?</a:t>
            </a:r>
          </a:p>
          <a:p>
            <a:r>
              <a:rPr lang="en-US" altLang="ko-KR" sz="1200" smtClean="0"/>
              <a:t>Label:</a:t>
            </a:r>
          </a:p>
          <a:p>
            <a:r>
              <a:rPr lang="ko-KR" altLang="en-US" sz="1200" smtClean="0"/>
              <a:t>빅데이터와 헬스케어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156165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865"/>
            <a:ext cx="12192000" cy="27522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2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4781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1" y="-278341"/>
            <a:ext cx="5260246" cy="4148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48" y="4531517"/>
            <a:ext cx="5405651" cy="2326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3553" y="3933703"/>
            <a:ext cx="37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.......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335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/>
              <a:t>4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9791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77" y="8498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그림</a:t>
            </a:r>
            <a:r>
              <a:rPr lang="en-US" altLang="ko-KR" sz="1200" smtClean="0"/>
              <a:t>5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1968843" y="45273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예시문</a:t>
            </a:r>
            <a:r>
              <a:rPr lang="en-US" altLang="ko-KR" smtClean="0"/>
              <a:t>:</a:t>
            </a:r>
          </a:p>
          <a:p>
            <a:r>
              <a:rPr lang="en-US" altLang="ko-KR" smtClean="0"/>
              <a:t>DOC1: </a:t>
            </a:r>
            <a:r>
              <a:rPr lang="ko-KR" altLang="en-US" smtClean="0"/>
              <a:t>아침에 </a:t>
            </a:r>
            <a:r>
              <a:rPr lang="ko-KR" altLang="en-US"/>
              <a:t>일어났다</a:t>
            </a:r>
            <a:r>
              <a:rPr lang="en-US" altLang="ko-KR"/>
              <a:t>. </a:t>
            </a:r>
            <a:r>
              <a:rPr lang="ko-KR" altLang="en-US"/>
              <a:t>이상하게 배가 아팠다</a:t>
            </a:r>
            <a:r>
              <a:rPr lang="en-US" altLang="ko-KR"/>
              <a:t>. </a:t>
            </a:r>
            <a:r>
              <a:rPr lang="ko-KR" altLang="en-US"/>
              <a:t>그래서 병원에 </a:t>
            </a:r>
            <a:r>
              <a:rPr lang="ko-KR" altLang="en-US"/>
              <a:t>갔다</a:t>
            </a:r>
            <a:r>
              <a:rPr lang="en-US" altLang="ko-KR" smtClean="0"/>
              <a:t>. </a:t>
            </a:r>
            <a:r>
              <a:rPr lang="ko-KR" altLang="en-US" smtClean="0"/>
              <a:t>병원은 너무 멀었다</a:t>
            </a:r>
            <a:r>
              <a:rPr lang="en-US" altLang="ko-KR" smtClean="0"/>
              <a:t>. </a:t>
            </a:r>
            <a:r>
              <a:rPr lang="ko-KR" altLang="en-US" smtClean="0"/>
              <a:t>차로 한참을 가다가 나는 잠이 들고 말았다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DOC2: </a:t>
            </a:r>
            <a:r>
              <a:rPr lang="ko-KR" altLang="en-US" smtClean="0"/>
              <a:t>오늘은 왠지 술을 한 잔 하고 싶다</a:t>
            </a:r>
            <a:r>
              <a:rPr lang="en-US" altLang="ko-KR" smtClean="0"/>
              <a:t>. </a:t>
            </a:r>
            <a:r>
              <a:rPr lang="ko-KR" altLang="en-US" smtClean="0"/>
              <a:t>비도 오고 일도 잘 안된다</a:t>
            </a:r>
            <a:r>
              <a:rPr lang="en-US" altLang="ko-KR" smtClean="0"/>
              <a:t>. </a:t>
            </a:r>
            <a:r>
              <a:rPr lang="ko-KR" altLang="en-US" smtClean="0"/>
              <a:t>왠지 모르게 다 내려놓고 놀고 싶은 날이다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/>
              <a:t>DOC3: </a:t>
            </a:r>
            <a:r>
              <a:rPr lang="ko-KR" altLang="en-US" smtClean="0"/>
              <a:t>우와 엄마가 선물 줬다</a:t>
            </a:r>
            <a:r>
              <a:rPr lang="en-US" altLang="ko-KR" smtClean="0"/>
              <a:t>. </a:t>
            </a:r>
            <a:r>
              <a:rPr lang="ko-KR" altLang="en-US" smtClean="0"/>
              <a:t>태권</a:t>
            </a:r>
            <a:r>
              <a:rPr lang="en-US" altLang="ko-KR" smtClean="0"/>
              <a:t>V </a:t>
            </a:r>
            <a:r>
              <a:rPr lang="ko-KR" altLang="en-US" smtClean="0"/>
              <a:t>장난감이다</a:t>
            </a:r>
            <a:r>
              <a:rPr lang="en-US" altLang="ko-KR" smtClean="0"/>
              <a:t>. </a:t>
            </a:r>
            <a:r>
              <a:rPr lang="ko-KR" altLang="en-US" smtClean="0"/>
              <a:t>내가 제일 갖고 싶었던 장난감인데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6359" y="3352887"/>
            <a:ext cx="10956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</a:t>
            </a:r>
            <a:r>
              <a:rPr lang="ko-KR" altLang="en-US" smtClean="0"/>
              <a:t>SEGMENT-PAIR+NSP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FF0000"/>
                </a:solidFill>
              </a:rPr>
              <a:t>이상하게 배가 </a:t>
            </a:r>
            <a:r>
              <a:rPr lang="ko-KR" altLang="en-US">
                <a:solidFill>
                  <a:srgbClr val="FF0000"/>
                </a:solidFill>
              </a:rPr>
              <a:t>아팠다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오늘은 왠지 술을 한 잔 하고 싶다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비도 오고 일도 잘 </a:t>
            </a:r>
            <a:r>
              <a:rPr lang="ko-KR" altLang="en-US">
                <a:solidFill>
                  <a:srgbClr val="0070C0"/>
                </a:solidFill>
              </a:rPr>
              <a:t>안된다</a:t>
            </a:r>
            <a:r>
              <a:rPr lang="en-US" altLang="ko-KR" smtClean="0">
                <a:solidFill>
                  <a:srgbClr val="0070C0"/>
                </a:solidFill>
              </a:rPr>
              <a:t>.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6359" y="4053718"/>
            <a:ext cx="4932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SENTENCE</a:t>
            </a:r>
            <a:r>
              <a:rPr lang="ko-KR" altLang="en-US" smtClean="0"/>
              <a:t>-PAIR+NSP</a:t>
            </a:r>
            <a:endParaRPr lang="en-US" altLang="ko-KR" smtClean="0"/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이상하게 배가 </a:t>
            </a:r>
            <a:r>
              <a:rPr lang="ko-KR" altLang="en-US">
                <a:solidFill>
                  <a:srgbClr val="0070C0"/>
                </a:solidFill>
              </a:rPr>
              <a:t>아팠다</a:t>
            </a:r>
            <a:r>
              <a:rPr lang="en-US" altLang="ko-KR" smtClean="0">
                <a:solidFill>
                  <a:srgbClr val="0070C0"/>
                </a:solidFill>
              </a:rPr>
              <a:t>. ....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6359" y="4842283"/>
            <a:ext cx="7362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FULL-SENTENCES (NO MSG)</a:t>
            </a:r>
          </a:p>
          <a:p>
            <a:r>
              <a:rPr lang="en-US" altLang="ko-KR" smtClean="0"/>
              <a:t>-&gt;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r>
              <a:rPr lang="en-US" altLang="ko-KR">
                <a:solidFill>
                  <a:schemeClr val="accent5"/>
                </a:solidFill>
              </a:rPr>
              <a:t> </a:t>
            </a:r>
            <a:r>
              <a:rPr lang="ko-KR" altLang="en-US">
                <a:solidFill>
                  <a:schemeClr val="accent5"/>
                </a:solidFill>
              </a:rPr>
              <a:t>병원은 너무 멀었다</a:t>
            </a:r>
            <a:r>
              <a:rPr lang="en-US" altLang="ko-KR">
                <a:solidFill>
                  <a:schemeClr val="accent5"/>
                </a:solidFill>
              </a:rPr>
              <a:t>.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비도 오고 일도 잘 안된다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6359" y="5513593"/>
            <a:ext cx="6506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# DOC-SENTENCES (NO MSG)</a:t>
            </a:r>
          </a:p>
          <a:p>
            <a:r>
              <a:rPr lang="en-US" altLang="ko-KR" smtClean="0"/>
              <a:t>-&gt; </a:t>
            </a:r>
            <a:r>
              <a:rPr lang="ko-KR" altLang="en-US">
                <a:solidFill>
                  <a:srgbClr val="FF0000"/>
                </a:solidFill>
              </a:rPr>
              <a:t>아침에 </a:t>
            </a:r>
            <a:r>
              <a:rPr lang="ko-KR" altLang="en-US">
                <a:solidFill>
                  <a:srgbClr val="FF0000"/>
                </a:solidFill>
              </a:rPr>
              <a:t>일어났다</a:t>
            </a:r>
            <a:r>
              <a:rPr lang="en-US" altLang="ko-KR" smtClean="0">
                <a:solidFill>
                  <a:srgbClr val="FF0000"/>
                </a:solidFill>
              </a:rPr>
              <a:t>. </a:t>
            </a:r>
            <a:r>
              <a:rPr lang="ko-KR" altLang="en-US" smtClean="0">
                <a:solidFill>
                  <a:schemeClr val="accent4">
                    <a:lumMod val="75000"/>
                  </a:schemeClr>
                </a:solidFill>
              </a:rPr>
              <a:t>그래서 병원에 갔다</a:t>
            </a:r>
            <a:r>
              <a:rPr lang="en-US" altLang="ko-KR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altLang="ko-KR" smtClean="0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병원은 너무 멀었다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215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9</cp:revision>
  <dcterms:created xsi:type="dcterms:W3CDTF">2021-06-03T16:38:34Z</dcterms:created>
  <dcterms:modified xsi:type="dcterms:W3CDTF">2021-08-10T16:55:28Z</dcterms:modified>
</cp:coreProperties>
</file>