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4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9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5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9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4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2669-F080-4650-8AFC-F224E3627E7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A7D5B-4F1A-42F5-9391-4FBC2CD6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4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193"/>
          <p:cNvSpPr/>
          <p:nvPr/>
        </p:nvSpPr>
        <p:spPr>
          <a:xfrm>
            <a:off x="1896843" y="-78376"/>
            <a:ext cx="6375455" cy="261177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90854"/>
              </p:ext>
            </p:extLst>
          </p:nvPr>
        </p:nvGraphicFramePr>
        <p:xfrm>
          <a:off x="2406471" y="397462"/>
          <a:ext cx="1914425" cy="1588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85"/>
                <a:gridCol w="382885"/>
                <a:gridCol w="382885"/>
                <a:gridCol w="382885"/>
                <a:gridCol w="382885"/>
              </a:tblGrid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0.6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2415180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33200" y="6847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내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795153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185156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583868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81261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47554" y="684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9500" y="6847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은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47713" y="684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둘리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927086" y="684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에요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2009434" y="397462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27454" y="44852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내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2022235" y="743815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021819" y="1076713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028209" y="1411775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028811" y="1735963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74636" y="794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036163" y="11277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은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992054" y="14628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둘리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74636" y="17870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에요</a:t>
            </a:r>
            <a:endParaRPr lang="ko-KR" altLang="en-US" sz="10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72072"/>
              </p:ext>
            </p:extLst>
          </p:nvPr>
        </p:nvGraphicFramePr>
        <p:xfrm>
          <a:off x="6090195" y="397462"/>
          <a:ext cx="1914425" cy="1588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85"/>
                <a:gridCol w="382885"/>
                <a:gridCol w="382885"/>
                <a:gridCol w="382885"/>
                <a:gridCol w="382885"/>
              </a:tblGrid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0.6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6098904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116924" y="6847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내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6478877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68880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267592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664985" y="17417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31278" y="684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83224" y="6847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은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231437" y="684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둘리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10810" y="6847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에요</a:t>
            </a:r>
            <a:endParaRPr lang="ko-KR" altLang="en-US" sz="1000" dirty="0"/>
          </a:p>
        </p:txBody>
      </p:sp>
      <p:sp>
        <p:nvSpPr>
          <p:cNvPr id="37" name="타원 36"/>
          <p:cNvSpPr/>
          <p:nvPr/>
        </p:nvSpPr>
        <p:spPr>
          <a:xfrm>
            <a:off x="5693158" y="397462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711178" y="44852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내</a:t>
            </a:r>
            <a:endParaRPr lang="ko-KR" altLang="en-US" sz="1000" dirty="0"/>
          </a:p>
        </p:txBody>
      </p:sp>
      <p:sp>
        <p:nvSpPr>
          <p:cNvPr id="39" name="타원 38"/>
          <p:cNvSpPr/>
          <p:nvPr/>
        </p:nvSpPr>
        <p:spPr>
          <a:xfrm>
            <a:off x="5705959" y="743815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705543" y="1076713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711933" y="1411775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712535" y="1735963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658360" y="7948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19887" y="11277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은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675778" y="14628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둘리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658360" y="17870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에요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35892" y="82402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인코더</a:t>
            </a:r>
            <a:endParaRPr lang="en-US" altLang="ko-KR" dirty="0" smtClean="0"/>
          </a:p>
          <a:p>
            <a:r>
              <a:rPr lang="ko-KR" altLang="en-US" dirty="0" err="1" smtClean="0"/>
              <a:t>셀프어탠션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59726" y="2203278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멀티해드어탠션</a:t>
            </a:r>
            <a:r>
              <a:rPr lang="en-US" altLang="ko-KR" sz="1400" dirty="0" smtClean="0"/>
              <a:t>(1/N)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6051568" y="2203278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멀티해드어탠션</a:t>
            </a:r>
            <a:r>
              <a:rPr lang="en-US" altLang="ko-KR" sz="1400" dirty="0" smtClean="0"/>
              <a:t>(N/N)</a:t>
            </a:r>
            <a:endParaRPr lang="ko-KR" altLang="en-US" sz="14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23732"/>
              </p:ext>
            </p:extLst>
          </p:nvPr>
        </p:nvGraphicFramePr>
        <p:xfrm>
          <a:off x="2406471" y="3146619"/>
          <a:ext cx="1531540" cy="127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85"/>
                <a:gridCol w="382885"/>
                <a:gridCol w="382885"/>
                <a:gridCol w="382885"/>
              </a:tblGrid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0.6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415180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433200" y="281763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</a:t>
            </a:r>
            <a:endParaRPr lang="ko-KR" altLang="en-US" sz="1000" dirty="0"/>
          </a:p>
        </p:txBody>
      </p:sp>
      <p:sp>
        <p:nvSpPr>
          <p:cNvPr id="53" name="타원 52"/>
          <p:cNvSpPr/>
          <p:nvPr/>
        </p:nvSpPr>
        <p:spPr>
          <a:xfrm>
            <a:off x="2795153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85156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583868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47554" y="281763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name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225627" y="2817635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512877" y="2817635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Dooli</a:t>
            </a:r>
            <a:endParaRPr lang="ko-KR" altLang="en-US" sz="1000" dirty="0"/>
          </a:p>
        </p:txBody>
      </p:sp>
      <p:sp>
        <p:nvSpPr>
          <p:cNvPr id="61" name="타원 60"/>
          <p:cNvSpPr/>
          <p:nvPr/>
        </p:nvSpPr>
        <p:spPr>
          <a:xfrm>
            <a:off x="2009434" y="314661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027454" y="319768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</a:t>
            </a:r>
            <a:endParaRPr lang="ko-KR" altLang="en-US" sz="1000" dirty="0"/>
          </a:p>
        </p:txBody>
      </p:sp>
      <p:sp>
        <p:nvSpPr>
          <p:cNvPr id="63" name="타원 62"/>
          <p:cNvSpPr/>
          <p:nvPr/>
        </p:nvSpPr>
        <p:spPr>
          <a:xfrm>
            <a:off x="2022235" y="3492972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2021819" y="3825870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2028209" y="4160932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74636" y="354403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name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036163" y="387693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957218" y="4211993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Dooli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335892" y="357318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디코더</a:t>
            </a:r>
            <a:endParaRPr lang="en-US" altLang="ko-KR" dirty="0" smtClean="0"/>
          </a:p>
          <a:p>
            <a:r>
              <a:rPr lang="ko-KR" altLang="en-US" dirty="0" err="1" smtClean="0"/>
              <a:t>셀프어탠션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70399" y="4485530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멀티해드어탠션</a:t>
            </a:r>
            <a:r>
              <a:rPr lang="en-US" altLang="ko-KR" sz="1400" dirty="0" smtClean="0"/>
              <a:t>(1/N)</a:t>
            </a:r>
            <a:endParaRPr lang="ko-KR" altLang="en-US" sz="1400" dirty="0"/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18021"/>
              </p:ext>
            </p:extLst>
          </p:nvPr>
        </p:nvGraphicFramePr>
        <p:xfrm>
          <a:off x="6201445" y="3146619"/>
          <a:ext cx="1531540" cy="127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85"/>
                <a:gridCol w="382885"/>
                <a:gridCol w="382885"/>
                <a:gridCol w="382885"/>
              </a:tblGrid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0.6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0.3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</a:tbl>
          </a:graphicData>
        </a:graphic>
      </p:graphicFrame>
      <p:sp>
        <p:nvSpPr>
          <p:cNvPr id="113" name="타원 112"/>
          <p:cNvSpPr/>
          <p:nvPr/>
        </p:nvSpPr>
        <p:spPr>
          <a:xfrm>
            <a:off x="6210154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6228174" y="2817635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</a:t>
            </a:r>
            <a:endParaRPr lang="ko-KR" altLang="en-US" sz="1000" dirty="0"/>
          </a:p>
        </p:txBody>
      </p:sp>
      <p:sp>
        <p:nvSpPr>
          <p:cNvPr id="115" name="타원 114"/>
          <p:cNvSpPr/>
          <p:nvPr/>
        </p:nvSpPr>
        <p:spPr>
          <a:xfrm>
            <a:off x="6590127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980130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378842" y="2766574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542528" y="281763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name</a:t>
            </a:r>
            <a:endParaRPr lang="ko-KR" alt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020601" y="2817635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307851" y="2817635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Dooli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5804408" y="314661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22428" y="319768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</a:t>
            </a:r>
            <a:endParaRPr lang="ko-KR" altLang="en-US" sz="1000" dirty="0"/>
          </a:p>
        </p:txBody>
      </p:sp>
      <p:sp>
        <p:nvSpPr>
          <p:cNvPr id="123" name="타원 122"/>
          <p:cNvSpPr/>
          <p:nvPr/>
        </p:nvSpPr>
        <p:spPr>
          <a:xfrm>
            <a:off x="5817209" y="3492972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5816793" y="3825870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823183" y="4160932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769610" y="354403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name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1137" y="3876931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752192" y="4211993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Dooli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065373" y="4485530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멀티해드어탠션</a:t>
            </a:r>
            <a:r>
              <a:rPr lang="en-US" altLang="ko-KR" sz="1400" dirty="0" smtClean="0"/>
              <a:t>(1/N)</a:t>
            </a:r>
            <a:endParaRPr lang="ko-KR" altLang="en-US" sz="1400" dirty="0"/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5996"/>
              </p:ext>
            </p:extLst>
          </p:nvPr>
        </p:nvGraphicFramePr>
        <p:xfrm>
          <a:off x="2397762" y="5477144"/>
          <a:ext cx="1914425" cy="127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85"/>
                <a:gridCol w="382885"/>
                <a:gridCol w="382885"/>
                <a:gridCol w="382885"/>
                <a:gridCol w="382885"/>
              </a:tblGrid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0.6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</a:tbl>
          </a:graphicData>
        </a:graphic>
      </p:graphicFrame>
      <p:sp>
        <p:nvSpPr>
          <p:cNvPr id="131" name="타원 130"/>
          <p:cNvSpPr/>
          <p:nvPr/>
        </p:nvSpPr>
        <p:spPr>
          <a:xfrm>
            <a:off x="2406471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2424491" y="514816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내</a:t>
            </a:r>
            <a:endParaRPr lang="ko-KR" altLang="en-US" sz="1000" dirty="0"/>
          </a:p>
        </p:txBody>
      </p:sp>
      <p:sp>
        <p:nvSpPr>
          <p:cNvPr id="133" name="타원 132"/>
          <p:cNvSpPr/>
          <p:nvPr/>
        </p:nvSpPr>
        <p:spPr>
          <a:xfrm>
            <a:off x="2786444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3176447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3575159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3972552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2738845" y="51481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190791" y="514816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은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539004" y="51481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둘리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918377" y="51481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에요</a:t>
            </a:r>
            <a:endParaRPr lang="ko-KR" altLang="en-US" sz="1000" dirty="0"/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06945"/>
              </p:ext>
            </p:extLst>
          </p:nvPr>
        </p:nvGraphicFramePr>
        <p:xfrm>
          <a:off x="6212109" y="5477144"/>
          <a:ext cx="1914425" cy="1270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85"/>
                <a:gridCol w="382885"/>
                <a:gridCol w="382885"/>
                <a:gridCol w="382885"/>
                <a:gridCol w="382885"/>
              </a:tblGrid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0.6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0.5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  <a:tr h="317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0.1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0.2</a:t>
                      </a:r>
                      <a:endParaRPr lang="ko-KR" altLang="en-US" sz="1100" dirty="0"/>
                    </a:p>
                  </a:txBody>
                  <a:tcPr marL="78318" marR="78318" marT="39159" marB="39159" anchor="ctr"/>
                </a:tc>
              </a:tr>
            </a:tbl>
          </a:graphicData>
        </a:graphic>
      </p:graphicFrame>
      <p:sp>
        <p:nvSpPr>
          <p:cNvPr id="152" name="타원 151"/>
          <p:cNvSpPr/>
          <p:nvPr/>
        </p:nvSpPr>
        <p:spPr>
          <a:xfrm>
            <a:off x="6238234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6256254" y="514816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내</a:t>
            </a:r>
            <a:endParaRPr lang="ko-KR" altLang="en-US" sz="1000" dirty="0"/>
          </a:p>
        </p:txBody>
      </p:sp>
      <p:sp>
        <p:nvSpPr>
          <p:cNvPr id="154" name="타원 153"/>
          <p:cNvSpPr/>
          <p:nvPr/>
        </p:nvSpPr>
        <p:spPr>
          <a:xfrm>
            <a:off x="6618207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7008210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/>
          <p:cNvSpPr/>
          <p:nvPr/>
        </p:nvSpPr>
        <p:spPr>
          <a:xfrm>
            <a:off x="7406922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7804315" y="5097099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6570608" y="51481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022554" y="514816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은</a:t>
            </a:r>
            <a:endParaRPr lang="ko-KR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370767" y="51481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둘리</a:t>
            </a:r>
            <a:endParaRPr lang="ko-KR" alt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750140" y="51481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에요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27183" y="59037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인코더디코더</a:t>
            </a:r>
            <a:endParaRPr lang="en-US" altLang="ko-KR" dirty="0" smtClean="0"/>
          </a:p>
          <a:p>
            <a:r>
              <a:rPr lang="ko-KR" altLang="en-US" dirty="0" err="1" smtClean="0"/>
              <a:t>셀프어탠션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481506" y="6840446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멀티해드어탠션</a:t>
            </a:r>
            <a:r>
              <a:rPr lang="en-US" altLang="ko-KR" sz="1400" dirty="0" smtClean="0"/>
              <a:t>(1/N)</a:t>
            </a:r>
            <a:endParaRPr lang="ko-KR" alt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6201445" y="6888141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멀티해드어탠션</a:t>
            </a:r>
            <a:r>
              <a:rPr lang="en-US" altLang="ko-KR" sz="1400" dirty="0" smtClean="0"/>
              <a:t>(N/N)</a:t>
            </a:r>
            <a:endParaRPr lang="ko-KR" altLang="en-US" sz="1400" dirty="0"/>
          </a:p>
        </p:txBody>
      </p:sp>
      <p:sp>
        <p:nvSpPr>
          <p:cNvPr id="175" name="타원 174"/>
          <p:cNvSpPr/>
          <p:nvPr/>
        </p:nvSpPr>
        <p:spPr>
          <a:xfrm>
            <a:off x="2009434" y="5480325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027454" y="553138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</a:t>
            </a:r>
            <a:endParaRPr lang="ko-KR" altLang="en-US" sz="1000" dirty="0"/>
          </a:p>
        </p:txBody>
      </p:sp>
      <p:sp>
        <p:nvSpPr>
          <p:cNvPr id="177" name="타원 176"/>
          <p:cNvSpPr/>
          <p:nvPr/>
        </p:nvSpPr>
        <p:spPr>
          <a:xfrm>
            <a:off x="2022235" y="5826678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021819" y="6159576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2028209" y="6494638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1974636" y="587773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name</a:t>
            </a:r>
            <a:endParaRPr lang="ko-KR" alt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036163" y="621063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957218" y="654569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Dooli</a:t>
            </a:r>
            <a:endParaRPr lang="ko-KR" altLang="en-US" sz="1000" dirty="0"/>
          </a:p>
        </p:txBody>
      </p:sp>
      <p:sp>
        <p:nvSpPr>
          <p:cNvPr id="183" name="타원 182"/>
          <p:cNvSpPr/>
          <p:nvPr/>
        </p:nvSpPr>
        <p:spPr>
          <a:xfrm>
            <a:off x="5804408" y="5480325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822428" y="553138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my</a:t>
            </a:r>
            <a:endParaRPr lang="ko-KR" altLang="en-US" sz="1000" dirty="0"/>
          </a:p>
        </p:txBody>
      </p:sp>
      <p:sp>
        <p:nvSpPr>
          <p:cNvPr id="185" name="타원 184"/>
          <p:cNvSpPr/>
          <p:nvPr/>
        </p:nvSpPr>
        <p:spPr>
          <a:xfrm>
            <a:off x="5817209" y="5826678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5816793" y="6159576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5823183" y="6494638"/>
            <a:ext cx="339635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769610" y="587773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name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5831137" y="6210637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is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752192" y="654569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Dooli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916038" y="9459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4916038" y="352186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4916038" y="574305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….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1896843" y="2680484"/>
            <a:ext cx="6375455" cy="21729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1896843" y="4990627"/>
            <a:ext cx="6375455" cy="217299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9609762" y="50085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36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211</Words>
  <Application>Microsoft Office PowerPoint</Application>
  <PresentationFormat>와이드스크린</PresentationFormat>
  <Paragraphs>192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</cp:revision>
  <dcterms:created xsi:type="dcterms:W3CDTF">2022-01-05T19:35:19Z</dcterms:created>
  <dcterms:modified xsi:type="dcterms:W3CDTF">2022-01-11T20:12:18Z</dcterms:modified>
</cp:coreProperties>
</file>