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88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7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92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0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6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83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16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0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4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C0493-C6ED-4B14-9A77-884F95215A8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67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27870" y="296563"/>
            <a:ext cx="1589903" cy="3402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사전학습된</a:t>
            </a:r>
            <a:endParaRPr lang="en-US" altLang="ko-KR" sz="1200" smtClean="0"/>
          </a:p>
          <a:p>
            <a:pPr algn="ctr"/>
            <a:r>
              <a:rPr lang="en-US" altLang="ko-KR" sz="1200" smtClean="0"/>
              <a:t>BERT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2627869" y="3723502"/>
            <a:ext cx="1589903" cy="7496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홍길동 대리의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텍스트 분류 레이어</a:t>
            </a:r>
            <a:endParaRPr lang="ko-KR" altLang="en-US" sz="1200"/>
          </a:p>
        </p:txBody>
      </p:sp>
      <p:sp>
        <p:nvSpPr>
          <p:cNvPr id="6" name="직사각형 5"/>
          <p:cNvSpPr/>
          <p:nvPr/>
        </p:nvSpPr>
        <p:spPr>
          <a:xfrm>
            <a:off x="6326659" y="296563"/>
            <a:ext cx="1589903" cy="3402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사전학습된</a:t>
            </a:r>
            <a:endParaRPr lang="en-US" altLang="ko-KR" sz="1200" smtClean="0"/>
          </a:p>
          <a:p>
            <a:pPr algn="ctr"/>
            <a:r>
              <a:rPr lang="en-US" altLang="ko-KR" sz="1200" smtClean="0"/>
              <a:t>BERT</a:t>
            </a:r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>
            <a:off x="6326658" y="3723502"/>
            <a:ext cx="1589903" cy="7496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둘리 사원의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질의응답 </a:t>
            </a:r>
            <a:r>
              <a:rPr lang="ko-KR" altLang="en-US" sz="1200" smtClean="0"/>
              <a:t>레이어</a:t>
            </a:r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2545657" y="4975654"/>
            <a:ext cx="3586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Text: </a:t>
            </a:r>
            <a:r>
              <a:rPr lang="ko-KR" altLang="en-US" sz="1200" smtClean="0"/>
              <a:t>정말 이렇게 마음을 울리는 영화는 처음이야</a:t>
            </a:r>
            <a:endParaRPr lang="en-US" altLang="ko-KR" sz="1200" smtClean="0"/>
          </a:p>
          <a:p>
            <a:r>
              <a:rPr lang="en-US" altLang="ko-KR" sz="1200" smtClean="0"/>
              <a:t>Label: </a:t>
            </a:r>
            <a:r>
              <a:rPr lang="ko-KR" altLang="en-US" sz="1200" smtClean="0"/>
              <a:t>감동</a:t>
            </a:r>
            <a:r>
              <a:rPr lang="en-US" altLang="ko-KR" sz="1200" smtClean="0"/>
              <a:t>(1)</a:t>
            </a:r>
            <a:endParaRPr lang="ko-KR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6211494" y="4975654"/>
            <a:ext cx="56140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Text:</a:t>
            </a:r>
          </a:p>
          <a:p>
            <a:r>
              <a:rPr lang="ko-KR" altLang="en-US" sz="1200" smtClean="0"/>
              <a:t>정부는 언택트 시대를 맞아 새로 발전하는 산업에 투자를 하기로 결정했다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투자하기로 한 사업으로는 빅데이터와 헬스케어가 주로 거론되고 있다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또한 </a:t>
            </a:r>
            <a:r>
              <a:rPr lang="en-US" altLang="ko-KR" sz="1200" smtClean="0"/>
              <a:t>....</a:t>
            </a:r>
          </a:p>
          <a:p>
            <a:r>
              <a:rPr lang="en-US" altLang="ko-KR" sz="1200" smtClean="0"/>
              <a:t>Question:</a:t>
            </a:r>
          </a:p>
          <a:p>
            <a:r>
              <a:rPr lang="ko-KR" altLang="en-US" sz="1200" smtClean="0"/>
              <a:t>정부가 투자하기로 한 사업은 무엇인가</a:t>
            </a:r>
            <a:r>
              <a:rPr lang="en-US" altLang="ko-KR" sz="1200" smtClean="0"/>
              <a:t>?</a:t>
            </a:r>
            <a:endParaRPr lang="en-US" altLang="ko-KR" sz="1200" smtClean="0"/>
          </a:p>
          <a:p>
            <a:r>
              <a:rPr lang="en-US" altLang="ko-KR" sz="1200" smtClean="0"/>
              <a:t>Label</a:t>
            </a:r>
            <a:r>
              <a:rPr lang="en-US" altLang="ko-KR" sz="1200" smtClean="0"/>
              <a:t>:</a:t>
            </a:r>
          </a:p>
          <a:p>
            <a:r>
              <a:rPr lang="ko-KR" altLang="en-US" sz="1200" smtClean="0"/>
              <a:t>빅데이터와 헬스케어</a:t>
            </a:r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15616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2865"/>
            <a:ext cx="12192000" cy="27522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2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4781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771" y="-278341"/>
            <a:ext cx="5260246" cy="41483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148" y="4531517"/>
            <a:ext cx="5405651" cy="23264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3553" y="3933703"/>
            <a:ext cx="377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.......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3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63350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70</Words>
  <Application>Microsoft Office PowerPoint</Application>
  <PresentationFormat>와이드스크린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5</cp:revision>
  <dcterms:created xsi:type="dcterms:W3CDTF">2021-06-03T16:38:34Z</dcterms:created>
  <dcterms:modified xsi:type="dcterms:W3CDTF">2021-07-06T16:46:58Z</dcterms:modified>
</cp:coreProperties>
</file>