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493-C6ED-4B14-9A77-884F95215A8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7870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627869" y="3723502"/>
            <a:ext cx="1589903" cy="749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홍길동 대리의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텍스트 분류 레이어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6326659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326658" y="3723502"/>
            <a:ext cx="1589903" cy="7496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둘리 사원의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문서 요약 레이어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2545657" y="4975654"/>
            <a:ext cx="35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 </a:t>
            </a:r>
            <a:r>
              <a:rPr lang="ko-KR" altLang="en-US" sz="1200" smtClean="0"/>
              <a:t>정말 이렇게 마음을 울리는 영화는 처음이야</a:t>
            </a:r>
            <a:endParaRPr lang="en-US" altLang="ko-KR" sz="1200" smtClean="0"/>
          </a:p>
          <a:p>
            <a:r>
              <a:rPr lang="en-US" altLang="ko-KR" sz="1200" smtClean="0"/>
              <a:t>Label: </a:t>
            </a:r>
            <a:r>
              <a:rPr lang="ko-KR" altLang="en-US" sz="1200" smtClean="0"/>
              <a:t>감동</a:t>
            </a:r>
            <a:r>
              <a:rPr lang="en-US" altLang="ko-KR" sz="1200" smtClean="0"/>
              <a:t>(1)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6211494" y="4975654"/>
            <a:ext cx="561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</a:t>
            </a:r>
          </a:p>
          <a:p>
            <a:r>
              <a:rPr lang="ko-KR" altLang="en-US" sz="1200" smtClean="0"/>
              <a:t>정부는 언택트 시대를 맞아 새로 발전하는 산업에 투자를 하기로 결정했다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투자하기로 한 사업으로는 빅데이터와 헬스케어가 주로 거론되고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또한 </a:t>
            </a:r>
            <a:r>
              <a:rPr lang="en-US" altLang="ko-KR" sz="1200" smtClean="0"/>
              <a:t>....</a:t>
            </a:r>
          </a:p>
          <a:p>
            <a:r>
              <a:rPr lang="en-US" altLang="ko-KR" sz="1200" smtClean="0"/>
              <a:t>Label: </a:t>
            </a:r>
            <a:r>
              <a:rPr lang="ko-KR" altLang="en-US" sz="1200" smtClean="0"/>
              <a:t>정부는 빅데이터와 헬스케어 등의 사업에 신규 투자하기로 결정했다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616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2021-06-03T16:38:34Z</dcterms:created>
  <dcterms:modified xsi:type="dcterms:W3CDTF">2021-06-03T16:41:10Z</dcterms:modified>
</cp:coreProperties>
</file>