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5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2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1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5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2EA6-0D00-474A-A782-9BEDA86D0450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1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3210" y="939114"/>
            <a:ext cx="3838833" cy="3904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4508" y="939114"/>
            <a:ext cx="3838833" cy="3904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38628" y="569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기계학습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39926" y="569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메타러닝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0919" y="1153298"/>
            <a:ext cx="3525795" cy="1631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31026" y="1153298"/>
            <a:ext cx="3525795" cy="1631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0919" y="2998574"/>
            <a:ext cx="3525795" cy="1631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31026" y="2998574"/>
            <a:ext cx="3525795" cy="1631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0919" y="1153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31026" y="1153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0919" y="2998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평가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31026" y="2998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평가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17" y="3499997"/>
            <a:ext cx="1029635" cy="10296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52" y="1553499"/>
            <a:ext cx="1210963" cy="9555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99" y="3477687"/>
            <a:ext cx="1074256" cy="107425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10" y="1553499"/>
            <a:ext cx="1560576" cy="8778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17955" y="184659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vs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17955" y="38301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vs</a:t>
            </a: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1" y="1553499"/>
            <a:ext cx="1210963" cy="955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29" y="1553499"/>
            <a:ext cx="1560576" cy="87782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36874" y="184659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vs</a:t>
            </a: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28" y="3398018"/>
            <a:ext cx="1113046" cy="1113046"/>
          </a:xfrm>
          <a:prstGeom prst="rect">
            <a:avLst/>
          </a:prstGeom>
        </p:spPr>
      </p:pic>
      <p:pic>
        <p:nvPicPr>
          <p:cNvPr id="1024" name="그림 10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86" y="3460683"/>
            <a:ext cx="684842" cy="98771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65173" y="38301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0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71849" y="179358"/>
            <a:ext cx="4308388" cy="625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6405" y="4540695"/>
            <a:ext cx="3993789" cy="1786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6405" y="320942"/>
            <a:ext cx="3993789" cy="411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21577" y="2900819"/>
            <a:ext cx="1342768" cy="78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메타러닝</a:t>
            </a:r>
            <a:endParaRPr lang="en-US" altLang="ko-KR" smtClean="0"/>
          </a:p>
          <a:p>
            <a:pPr algn="ctr"/>
            <a:r>
              <a:rPr lang="ko-KR" altLang="en-US" smtClean="0"/>
              <a:t>모델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06" y="3028505"/>
            <a:ext cx="1300632" cy="1300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5" y="1906255"/>
            <a:ext cx="1320113" cy="1016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18" y="4596389"/>
            <a:ext cx="1611526" cy="16115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5" y="507048"/>
            <a:ext cx="1237734" cy="12377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93989" y="941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인형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393989" y="2229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스마트폰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393989" y="3494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장갑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393989" y="521748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???</a:t>
            </a:r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868562" y="3187629"/>
            <a:ext cx="782595" cy="189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87247" y="64886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모델 입력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086469" y="2820699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인형</a:t>
            </a:r>
            <a:r>
              <a:rPr lang="en-US" altLang="ko-KR" smtClean="0"/>
              <a:t>: 0.05</a:t>
            </a:r>
          </a:p>
          <a:p>
            <a:r>
              <a:rPr lang="ko-KR" altLang="en-US" smtClean="0">
                <a:solidFill>
                  <a:srgbClr val="FF0000"/>
                </a:solidFill>
              </a:rPr>
              <a:t>스마트폰</a:t>
            </a:r>
            <a:r>
              <a:rPr lang="en-US" altLang="ko-KR" smtClean="0">
                <a:solidFill>
                  <a:srgbClr val="FF0000"/>
                </a:solidFill>
              </a:rPr>
              <a:t>: 0.9</a:t>
            </a:r>
          </a:p>
          <a:p>
            <a:r>
              <a:rPr lang="ko-KR" altLang="en-US" smtClean="0"/>
              <a:t>장갑</a:t>
            </a:r>
            <a:r>
              <a:rPr lang="en-US" altLang="ko-KR" smtClean="0"/>
              <a:t>: 0.05</a:t>
            </a:r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7303616" y="3187629"/>
            <a:ext cx="782595" cy="189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02514" y="16801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서포트</a:t>
            </a:r>
            <a:endParaRPr lang="en-US" altLang="ko-KR" smtClean="0"/>
          </a:p>
          <a:p>
            <a:r>
              <a:rPr lang="ko-KR" altLang="en-US" smtClean="0"/>
              <a:t>데이터셋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02514" y="50789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쿼리</a:t>
            </a:r>
            <a:endParaRPr lang="en-US" altLang="ko-KR" smtClean="0"/>
          </a:p>
          <a:p>
            <a:r>
              <a:rPr lang="ko-KR" altLang="en-US" smtClean="0"/>
              <a:t>데이터셋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1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6897" y="144025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26940" y="1580294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58745" y="1720337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98788" y="1860380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14118" y="2000423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positive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73362" y="1440251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13405" y="1580294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5210" y="1720337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85253" y="18603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00583" y="2000423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negative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6823" y="196884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서포트 데이터셋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86897" y="334319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58847" y="10153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smtClean="0"/>
              <a:t>개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88694" y="10153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smtClean="0"/>
              <a:t>개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00983" y="334319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915069" y="334319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28950" y="334319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67634" y="34825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.....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86897" y="41566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100983" y="41566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15069" y="41566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28950" y="41566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36823" y="39267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쿼리 데이터셋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667634" y="42960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.....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36823" y="840259"/>
            <a:ext cx="5840626" cy="422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36823" y="515962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배치 사이즈</a:t>
            </a:r>
            <a:r>
              <a:rPr lang="en-US" altLang="ko-KR" smtClean="0"/>
              <a:t>: 64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8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47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2021-10-23T19:21:05Z</dcterms:created>
  <dcterms:modified xsi:type="dcterms:W3CDTF">2021-10-25T18:21:28Z</dcterms:modified>
</cp:coreProperties>
</file>