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3" r:id="rId4"/>
    <p:sldId id="277" r:id="rId5"/>
    <p:sldId id="278" r:id="rId6"/>
    <p:sldId id="279" r:id="rId7"/>
    <p:sldId id="280" r:id="rId8"/>
    <p:sldId id="281" r:id="rId9"/>
    <p:sldId id="272" r:id="rId10"/>
    <p:sldId id="273" r:id="rId11"/>
    <p:sldId id="274" r:id="rId12"/>
    <p:sldId id="275" r:id="rId13"/>
    <p:sldId id="282" r:id="rId14"/>
    <p:sldId id="259" r:id="rId15"/>
    <p:sldId id="267" r:id="rId16"/>
    <p:sldId id="268" r:id="rId17"/>
    <p:sldId id="260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8" y="223485"/>
            <a:ext cx="1952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733811"/>
            <a:ext cx="3028950" cy="288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655" y="3619886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10: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55740" y="59531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9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176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3" y="1019089"/>
            <a:ext cx="2724150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539" y="80579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1043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1" y="309303"/>
            <a:ext cx="2505075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397" y="36521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" name="타원 3"/>
          <p:cNvSpPr/>
          <p:nvPr/>
        </p:nvSpPr>
        <p:spPr>
          <a:xfrm>
            <a:off x="1433384" y="3237470"/>
            <a:ext cx="642551" cy="337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6944" y="355050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어텐션 가중치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4022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826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13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3" y="735356"/>
            <a:ext cx="3295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9" y="635986"/>
            <a:ext cx="66103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15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3" y="533271"/>
            <a:ext cx="3095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16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727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아팠다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444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NSP)</a:t>
            </a:r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왠지 모르게 다 내려놓고 놀고 싶은 </a:t>
            </a:r>
            <a:r>
              <a:rPr lang="ko-KR" altLang="en-US" smtClean="0">
                <a:solidFill>
                  <a:srgbClr val="0070C0"/>
                </a:solidFill>
              </a:rPr>
              <a:t>날이다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chemeClr val="accent6"/>
                </a:solidFill>
              </a:rPr>
              <a:t>우와 엄마가 선물 줬다</a:t>
            </a:r>
            <a:r>
              <a:rPr lang="en-US" altLang="ko-KR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7080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</a:t>
            </a:r>
            <a:r>
              <a:rPr lang="en-US" altLang="ko-KR"/>
              <a:t>NSP)</a:t>
            </a:r>
            <a:endParaRPr lang="en-US" altLang="ko-KR" smtClean="0"/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병원은 너무 멀었다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차로 한참을 가다가 나는 잠이 들고 말았다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324" y="42507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5729" y="5652092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Ex) </a:t>
            </a:r>
            <a:r>
              <a:rPr lang="ko-KR" altLang="en-US" smtClean="0"/>
              <a:t>한 문단의 끝 지점 근처부터 샘플링될경우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53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8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66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input_type_ids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2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attention_mask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5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24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번호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타입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어텐션</a:t>
            </a:r>
            <a:r>
              <a:rPr lang="ko-KR" altLang="en-US" sz="1200" dirty="0" smtClean="0"/>
              <a:t> 마스크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포지션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86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71921" y="52347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input_ids</a:t>
            </a:r>
            <a:endParaRPr lang="ko-KR" altLang="en-US" sz="1200"/>
          </a:p>
        </p:txBody>
      </p:sp>
      <p:sp>
        <p:nvSpPr>
          <p:cNvPr id="108" name="직사각형 107"/>
          <p:cNvSpPr/>
          <p:nvPr/>
        </p:nvSpPr>
        <p:spPr>
          <a:xfrm>
            <a:off x="871921" y="361986"/>
            <a:ext cx="10479820" cy="11431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11863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V_i0</a:t>
            </a:r>
            <a:endParaRPr lang="ko-KR" altLang="en-US" sz="120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42419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</a:t>
            </a:r>
            <a:endParaRPr lang="ko-KR" altLang="en-US" sz="12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766202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V_i2</a:t>
            </a:r>
            <a:endParaRPr lang="ko-KR" altLang="en-US" sz="12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89985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V_i3</a:t>
            </a:r>
            <a:endParaRPr lang="ko-KR" altLang="en-US" sz="12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13768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V_i4</a:t>
            </a:r>
            <a:endParaRPr lang="ko-KR" altLang="en-US" sz="120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37551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V_i5</a:t>
            </a:r>
            <a:endParaRPr lang="ko-KR" altLang="en-US" sz="120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61334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V_i6</a:t>
            </a:r>
            <a:endParaRPr lang="ko-KR" altLang="en-US" sz="12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85117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V_i7</a:t>
            </a:r>
            <a:endParaRPr lang="ko-KR" altLang="en-US" sz="12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08900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V_i8</a:t>
            </a:r>
            <a:endParaRPr lang="ko-KR" altLang="en-US" sz="12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532683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V_i9</a:t>
            </a:r>
            <a:endParaRPr lang="ko-KR" altLang="en-US" sz="12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35646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V_i10</a:t>
            </a:r>
            <a:endParaRPr lang="ko-KR" alt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871921" y="1643713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input_vector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13286" y="1014284"/>
            <a:ext cx="896659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(E1)</a:t>
            </a:r>
            <a:endParaRPr lang="ko-KR" altLang="en-US" sz="120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1863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942419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766202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589985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413768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37551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61334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885117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708900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9532683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035646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4" name="TextBox 183"/>
          <p:cNvSpPr txBox="1"/>
          <p:nvPr/>
        </p:nvSpPr>
        <p:spPr>
          <a:xfrm>
            <a:off x="871921" y="2475149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185" name="직사각형 184"/>
          <p:cNvSpPr/>
          <p:nvPr/>
        </p:nvSpPr>
        <p:spPr>
          <a:xfrm>
            <a:off x="871921" y="2298357"/>
            <a:ext cx="10479820" cy="106860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18636" y="2922368"/>
            <a:ext cx="896124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(E2)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1863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V_t0</a:t>
            </a:r>
            <a:endParaRPr lang="ko-KR" altLang="en-US" sz="120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942419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66202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V_t2</a:t>
            </a:r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589985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V_t3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413768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V_t4</a:t>
            </a:r>
            <a:endParaRPr lang="ko-KR" altLang="en-US" sz="120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237551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V_t5</a:t>
            </a:r>
            <a:endParaRPr lang="ko-KR" altLang="en-US" sz="12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061334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V_t6</a:t>
            </a:r>
            <a:endParaRPr lang="ko-KR" altLang="en-US" sz="120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5117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V_t7</a:t>
            </a:r>
            <a:endParaRPr lang="ko-KR" altLang="en-US" sz="120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8708900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V_t8</a:t>
            </a:r>
            <a:endParaRPr lang="ko-KR" altLang="en-US" sz="1200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532683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V_t9</a:t>
            </a:r>
            <a:endParaRPr lang="ko-KR" altLang="en-US" sz="120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035646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V_t10</a:t>
            </a:r>
            <a:endParaRPr lang="ko-KR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871921" y="3465123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token_vector</a:t>
            </a:r>
            <a:endParaRPr lang="ko-KR" altLang="en-US" sz="1200"/>
          </a:p>
        </p:txBody>
      </p:sp>
      <p:sp>
        <p:nvSpPr>
          <p:cNvPr id="199" name="직사각형 198"/>
          <p:cNvSpPr/>
          <p:nvPr/>
        </p:nvSpPr>
        <p:spPr>
          <a:xfrm>
            <a:off x="871921" y="4013623"/>
            <a:ext cx="10479820" cy="104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11863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942419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766202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589985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413768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237551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61334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885117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708900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9532683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035646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211" name="TextBox 210"/>
          <p:cNvSpPr txBox="1"/>
          <p:nvPr/>
        </p:nvSpPr>
        <p:spPr>
          <a:xfrm>
            <a:off x="871921" y="417174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18636" y="4609469"/>
            <a:ext cx="896124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(E3)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11863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V_p0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942419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66202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V_p2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589985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V_p3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413768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V_p4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237551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V_p5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061334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V_p6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885117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V_p7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708900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V_p8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532683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V_p9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035646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V_p10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871921" y="5170101"/>
            <a:ext cx="1243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position_vector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11863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942419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766202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589985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5413768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237551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061334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885117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708900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9532683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035646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871921" y="59856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임베딩 결과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88324" y="5741773"/>
            <a:ext cx="1155768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39586" y="504950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+</a:t>
            </a:r>
            <a:endParaRPr lang="ko-KR" altLang="en-US" sz="3600" b="1"/>
          </a:p>
        </p:txBody>
      </p:sp>
      <p:sp>
        <p:nvSpPr>
          <p:cNvPr id="4" name="구름 모양 설명선 3"/>
          <p:cNvSpPr/>
          <p:nvPr/>
        </p:nvSpPr>
        <p:spPr>
          <a:xfrm>
            <a:off x="107523" y="1894088"/>
            <a:ext cx="1457665" cy="369435"/>
          </a:xfrm>
          <a:prstGeom prst="cloudCallout">
            <a:avLst>
              <a:gd name="adj1" fmla="val 80787"/>
              <a:gd name="adj2" fmla="val -4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8525" y="1456376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525511" y="105436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525511" y="2799028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(L2)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525511" y="560035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(L12)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07776" y="4341758"/>
            <a:ext cx="4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.....</a:t>
            </a:r>
            <a:endParaRPr lang="ko-KR" altLang="en-US" sz="1200" b="1"/>
          </a:p>
        </p:txBody>
      </p:sp>
      <p:sp>
        <p:nvSpPr>
          <p:cNvPr id="2" name="아래쪽 화살표 1"/>
          <p:cNvSpPr/>
          <p:nvPr/>
        </p:nvSpPr>
        <p:spPr>
          <a:xfrm>
            <a:off x="6006135" y="665923"/>
            <a:ext cx="240745" cy="25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아래쪽 화살표 212"/>
          <p:cNvSpPr/>
          <p:nvPr/>
        </p:nvSpPr>
        <p:spPr>
          <a:xfrm>
            <a:off x="6006135" y="1573348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52551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49294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173077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996860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820643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644426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468209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291992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5775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939558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76334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2551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49294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73077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96860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820643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44426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68209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91992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15775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39558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6334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6006135" y="244605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2551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H11_0</a:t>
            </a:r>
            <a:endParaRPr lang="ko-KR" altLang="en-US" sz="120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349294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3173077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H11_2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996860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H11_3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4820643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H11_4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644426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H11_5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468209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H11_6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291992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H11_7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8115775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H11_8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939558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H11_9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76334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H11_10</a:t>
            </a:r>
            <a:endParaRPr lang="ko-KR" altLang="en-US" sz="1200"/>
          </a:p>
        </p:txBody>
      </p:sp>
      <p:sp>
        <p:nvSpPr>
          <p:cNvPr id="248" name="아래쪽 화살표 247"/>
          <p:cNvSpPr/>
          <p:nvPr/>
        </p:nvSpPr>
        <p:spPr>
          <a:xfrm>
            <a:off x="6006135" y="5206066"/>
            <a:ext cx="240745" cy="28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152551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H2_0</a:t>
            </a:r>
            <a:endParaRPr lang="ko-KR" altLang="en-US" sz="1200"/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2349294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</a:t>
            </a:r>
            <a:endParaRPr lang="ko-KR" altLang="en-US" sz="1200"/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3173077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H2_2</a:t>
            </a:r>
            <a:endParaRPr lang="ko-KR" altLang="en-US" sz="1200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996860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H2_3</a:t>
            </a:r>
            <a:endParaRPr lang="ko-KR" altLang="en-US" sz="120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820643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H2_4</a:t>
            </a:r>
            <a:endParaRPr lang="ko-KR" altLang="en-US" sz="1200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5644426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H2_5</a:t>
            </a:r>
            <a:endParaRPr lang="ko-KR" altLang="en-US" sz="120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6468209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H2_6</a:t>
            </a:r>
            <a:endParaRPr lang="ko-KR" altLang="en-US" sz="1200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291992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H2_7</a:t>
            </a:r>
            <a:endParaRPr lang="ko-KR" altLang="en-US" sz="1200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8115775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H2_8</a:t>
            </a:r>
            <a:endParaRPr lang="ko-KR" altLang="en-US" sz="1200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939558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H2_9</a:t>
            </a:r>
            <a:endParaRPr lang="ko-KR" altLang="en-US" sz="1200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976334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H2_10</a:t>
            </a:r>
            <a:endParaRPr lang="ko-KR" altLang="en-US" sz="1200"/>
          </a:p>
        </p:txBody>
      </p:sp>
      <p:sp>
        <p:nvSpPr>
          <p:cNvPr id="260" name="아래쪽 화살표 259"/>
          <p:cNvSpPr/>
          <p:nvPr/>
        </p:nvSpPr>
        <p:spPr>
          <a:xfrm>
            <a:off x="6006135" y="4138058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아래쪽 화살표 260"/>
          <p:cNvSpPr/>
          <p:nvPr/>
        </p:nvSpPr>
        <p:spPr>
          <a:xfrm>
            <a:off x="6006135" y="331153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6006135" y="6112900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52551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349294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173077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996860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820643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5644426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6468209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7291992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8115775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939558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976334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74" name="구름 모양 설명선 273"/>
          <p:cNvSpPr/>
          <p:nvPr/>
        </p:nvSpPr>
        <p:spPr>
          <a:xfrm>
            <a:off x="86522" y="1397691"/>
            <a:ext cx="1457665" cy="369435"/>
          </a:xfrm>
          <a:prstGeom prst="cloudCallout">
            <a:avLst>
              <a:gd name="adj1" fmla="val 54225"/>
              <a:gd name="adj2" fmla="val 66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35583" y="1820562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37849" y="143395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Self-Attention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37849" y="3235141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Intermediate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037849" y="497228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</a:t>
            </a:r>
            <a:endParaRPr lang="ko-KR" altLang="en-US" sz="120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50080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4584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148367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972150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795933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619716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443499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67282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091065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914848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73863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11" name="아래쪽 화살표 210"/>
          <p:cNvSpPr/>
          <p:nvPr/>
        </p:nvSpPr>
        <p:spPr>
          <a:xfrm>
            <a:off x="5619716" y="1128024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50080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A_0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324584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148367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A_2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972150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A_3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795933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A_4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19716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A_5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443499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A_6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267282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A_7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091065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A_8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914848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A_9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73863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A_10</a:t>
            </a:r>
            <a:endParaRPr lang="ko-KR" altLang="en-US" sz="1200"/>
          </a:p>
        </p:txBody>
      </p:sp>
      <p:sp>
        <p:nvSpPr>
          <p:cNvPr id="223" name="아래쪽 화살표 222"/>
          <p:cNvSpPr/>
          <p:nvPr/>
        </p:nvSpPr>
        <p:spPr>
          <a:xfrm>
            <a:off x="5619716" y="288026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아래쪽 화살표 223"/>
          <p:cNvSpPr/>
          <p:nvPr/>
        </p:nvSpPr>
        <p:spPr>
          <a:xfrm>
            <a:off x="5619716" y="197552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0080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24584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48367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72150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95933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19716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43499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67282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091065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14848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3863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5619716" y="465310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19716" y="3776713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0080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O_0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324584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48367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O_2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972150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O_3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4795933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O_4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619716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</a:t>
            </a:r>
            <a:r>
              <a:rPr lang="en-US" altLang="ko-KR" sz="1200" smtClean="0"/>
              <a:t>_5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443499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O_6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7282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O_7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091065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O_8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914848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O_9</a:t>
            </a:r>
            <a:endParaRPr lang="ko-KR" altLang="en-US" sz="12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73863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O_10</a:t>
            </a:r>
            <a:endParaRPr lang="ko-KR" altLang="en-US" sz="1200"/>
          </a:p>
        </p:txBody>
      </p:sp>
      <p:sp>
        <p:nvSpPr>
          <p:cNvPr id="249" name="아래쪽 화살표 248"/>
          <p:cNvSpPr/>
          <p:nvPr/>
        </p:nvSpPr>
        <p:spPr>
          <a:xfrm>
            <a:off x="5619716" y="5459320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i12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i13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i1M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366195" y="19202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1</a:t>
            </a:r>
            <a:endParaRPr lang="ko-KR" altLang="en-US" sz="12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18636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i21</a:t>
            </a:r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42419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i22</a:t>
            </a:r>
            <a:endParaRPr lang="ko-KR" altLang="en-US" sz="12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66202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i23</a:t>
            </a:r>
            <a:endParaRPr lang="ko-KR" altLang="en-US" sz="120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89985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13768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i2M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1366195" y="246392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2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18636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42419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66202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89985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413768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1366195" y="300762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18636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iB1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42419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iB2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66202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iB3</a:t>
            </a:r>
            <a:endParaRPr lang="ko-KR" altLang="en-US" sz="12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89985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13768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iBM</a:t>
            </a: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366195" y="355131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B</a:t>
            </a:r>
            <a:endParaRPr lang="ko-KR" altLang="en-US" sz="12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18636" y="1622854"/>
            <a:ext cx="40829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6409038" y="1856897"/>
            <a:ext cx="0" cy="2034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37689" y="130871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</a:t>
            </a:r>
            <a:endParaRPr lang="ko-KR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6499656" y="27042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42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7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8" y="475863"/>
            <a:ext cx="2924175" cy="1095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6579" y="157429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BertModel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Embedding</a:t>
            </a:r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8: BERT </a:t>
            </a:r>
            <a:r>
              <a:rPr lang="ko-KR" altLang="en-US" sz="1200" smtClean="0"/>
              <a:t>임베딩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04092" y="8117323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862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68" y="546305"/>
            <a:ext cx="284797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66" y="54630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287368" y="3632405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E)</a:t>
            </a:r>
          </a:p>
          <a:p>
            <a:r>
              <a:rPr lang="en-US" altLang="ko-KR" sz="1200"/>
              <a:t>(B, </a:t>
            </a:r>
            <a:r>
              <a:rPr lang="en-US" altLang="ko-KR" sz="1200" smtClean="0"/>
              <a:t>M, E) </a:t>
            </a:r>
            <a:r>
              <a:rPr lang="ko-KR" altLang="en-US" sz="1200"/>
              <a:t>→ </a:t>
            </a:r>
            <a:r>
              <a:rPr lang="en-US" altLang="ko-KR" sz="1200"/>
              <a:t>(B, M, </a:t>
            </a:r>
            <a:r>
              <a:rPr lang="en-US" altLang="ko-KR" sz="1200" smtClean="0"/>
              <a:t>H)</a:t>
            </a:r>
          </a:p>
          <a:p>
            <a:r>
              <a:rPr lang="en-US" altLang="ko-KR" sz="1200" smtClean="0"/>
              <a:t>BertLayer </a:t>
            </a:r>
            <a:r>
              <a:rPr lang="ko-KR" altLang="en-US" sz="1200" smtClean="0"/>
              <a:t>→ </a:t>
            </a:r>
            <a:r>
              <a:rPr lang="en-US" altLang="ko-KR" sz="1200"/>
              <a:t>Layer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인코더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71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718</Words>
  <Application>Microsoft Office PowerPoint</Application>
  <PresentationFormat>와이드스크린</PresentationFormat>
  <Paragraphs>396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43</cp:revision>
  <dcterms:created xsi:type="dcterms:W3CDTF">2021-06-03T16:38:34Z</dcterms:created>
  <dcterms:modified xsi:type="dcterms:W3CDTF">2021-12-16T17:29:55Z</dcterms:modified>
</cp:coreProperties>
</file>