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60" r:id="rId3"/>
    <p:sldId id="261" r:id="rId4"/>
    <p:sldId id="262" r:id="rId5"/>
    <p:sldId id="263" r:id="rId6"/>
    <p:sldId id="275" r:id="rId7"/>
    <p:sldId id="294" r:id="rId8"/>
    <p:sldId id="288" r:id="rId9"/>
    <p:sldId id="28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D4A6A-8CAE-104E-B15E-608682026E83}" type="datetimeFigureOut">
              <a:rPr lang="en-US" smtClean="0"/>
              <a:t>5/27/15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7F14F-7ABD-AB41-B10C-D65CA075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1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D9A6FACF-0EDD-6F42-B506-29A9EB05D50E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D9A6FACF-0EDD-6F42-B506-29A9EB05D50E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5/27/15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5/27/15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5/27/15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D9A6FACF-0EDD-6F42-B506-29A9EB05D50E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Scientific Computing:  Challenges and Opportunities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Adina Howe</a:t>
            </a:r>
          </a:p>
          <a:p>
            <a:r>
              <a:rPr lang="en-US" dirty="0" smtClean="0"/>
              <a:t>Assistant Professor</a:t>
            </a:r>
          </a:p>
          <a:p>
            <a:r>
              <a:rPr lang="en-US" dirty="0" err="1" smtClean="0"/>
              <a:t>Deparment</a:t>
            </a:r>
            <a:r>
              <a:rPr lang="en-US" dirty="0" smtClean="0"/>
              <a:t> of Agricultural and </a:t>
            </a:r>
            <a:r>
              <a:rPr lang="en-US" dirty="0" err="1" smtClean="0"/>
              <a:t>Biosystems</a:t>
            </a:r>
            <a:r>
              <a:rPr lang="en-US" dirty="0" smtClean="0"/>
              <a:t> Engineering</a:t>
            </a:r>
          </a:p>
          <a:p>
            <a:r>
              <a:rPr lang="en-US" dirty="0" err="1" smtClean="0"/>
              <a:t>adina@iastate.edu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6810" y="5678991"/>
            <a:ext cx="5062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Slides Modified from NGS Workshop taught in the US</a:t>
            </a:r>
          </a:p>
          <a:p>
            <a:r>
              <a:rPr lang="en-US" i="1" dirty="0"/>
              <a:t>https://</a:t>
            </a:r>
            <a:r>
              <a:rPr lang="en-US" i="1" dirty="0" err="1"/>
              <a:t>github.com</a:t>
            </a:r>
            <a:r>
              <a:rPr lang="en-US" i="1" dirty="0"/>
              <a:t>/</a:t>
            </a:r>
            <a:r>
              <a:rPr lang="en-US" i="1" dirty="0" err="1"/>
              <a:t>ngs</a:t>
            </a:r>
            <a:r>
              <a:rPr lang="en-US" i="1" dirty="0"/>
              <a:t>-docs/angus</a:t>
            </a:r>
          </a:p>
        </p:txBody>
      </p:sp>
    </p:spTree>
    <p:extLst>
      <p:ext uri="{BB962C8B-B14F-4D97-AF65-F5344CB8AC3E}">
        <p14:creationId xmlns:p14="http://schemas.microsoft.com/office/powerpoint/2010/main" val="312128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#1: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3200" b="1" dirty="0" smtClean="0"/>
              <a:t>Most biologists still don’t know much about computational science.</a:t>
            </a:r>
          </a:p>
          <a:p>
            <a:endParaRPr lang="en-US" dirty="0" smtClean="0"/>
          </a:p>
          <a:p>
            <a:r>
              <a:rPr lang="en-US" dirty="0" smtClean="0"/>
              <a:t>Among many biologists, there is a general fear or skepticism of computers.</a:t>
            </a:r>
          </a:p>
          <a:p>
            <a:endParaRPr lang="en-US" dirty="0" smtClean="0"/>
          </a:p>
          <a:p>
            <a:r>
              <a:rPr lang="en-US" dirty="0" smtClean="0"/>
              <a:t>This leads to shallow thinking about computational science.</a:t>
            </a:r>
          </a:p>
        </p:txBody>
      </p:sp>
    </p:spTree>
    <p:extLst>
      <p:ext uri="{BB962C8B-B14F-4D97-AF65-F5344CB8AC3E}">
        <p14:creationId xmlns:p14="http://schemas.microsoft.com/office/powerpoint/2010/main" val="117530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#2: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3459" b="1" dirty="0" smtClean="0"/>
              <a:t>Most computational scientists still don’t know much about biology.</a:t>
            </a:r>
          </a:p>
          <a:p>
            <a:endParaRPr lang="en-US" dirty="0" smtClean="0"/>
          </a:p>
          <a:p>
            <a:r>
              <a:rPr lang="en-US" dirty="0" smtClean="0"/>
              <a:t>Existing </a:t>
            </a:r>
            <a:r>
              <a:rPr lang="en-US" dirty="0" smtClean="0"/>
              <a:t>computational solutions may not use appropriate heuristics, or default parameters.</a:t>
            </a:r>
          </a:p>
          <a:p>
            <a:r>
              <a:rPr lang="en-US" dirty="0" smtClean="0"/>
              <a:t>“It works on my data…”, but their data != yours!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7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#3: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3200" b="1" dirty="0" smtClean="0"/>
              <a:t>Both biology and computational science are deep, complex fields of study, inhabited by extremely smart people!</a:t>
            </a:r>
          </a:p>
          <a:p>
            <a:endParaRPr lang="en-US" dirty="0" smtClean="0"/>
          </a:p>
          <a:p>
            <a:r>
              <a:rPr lang="en-US" dirty="0" smtClean="0"/>
              <a:t>None of this is easy, on any side of things.</a:t>
            </a:r>
          </a:p>
          <a:p>
            <a:r>
              <a:rPr lang="en-US" dirty="0" smtClean="0"/>
              <a:t>If it were easy, they wouldn’t need people as smart as all of us to do it, right??</a:t>
            </a:r>
          </a:p>
          <a:p>
            <a:r>
              <a:rPr lang="en-US" dirty="0" smtClean="0"/>
              <a:t>A </a:t>
            </a:r>
            <a:r>
              <a:rPr lang="en-US" dirty="0" smtClean="0"/>
              <a:t>one</a:t>
            </a:r>
            <a:r>
              <a:rPr lang="en-US" dirty="0" smtClean="0"/>
              <a:t> </a:t>
            </a:r>
            <a:r>
              <a:rPr lang="en-US" dirty="0" smtClean="0"/>
              <a:t>week course can’t possible teach you everything.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#4: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 smtClean="0"/>
              <a:t>Sequencing technology is changing very fast.</a:t>
            </a:r>
          </a:p>
          <a:p>
            <a:endParaRPr lang="en-US" dirty="0" smtClean="0"/>
          </a:p>
          <a:p>
            <a:r>
              <a:rPr lang="en-US" dirty="0" smtClean="0"/>
              <a:t>We don’t understand its limitations or biases very well.</a:t>
            </a:r>
          </a:p>
          <a:p>
            <a:r>
              <a:rPr lang="en-US" dirty="0" smtClean="0"/>
              <a:t>The software and compute infrastructure lags behind volume of data</a:t>
            </a:r>
            <a:r>
              <a:rPr lang="en-US" dirty="0"/>
              <a:t> </a:t>
            </a:r>
            <a:r>
              <a:rPr lang="en-US" dirty="0" smtClean="0"/>
              <a:t>&amp; type of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64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is not the #1 problem you will face with bioinformatics.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Here is the #1 problem: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How do you know if your computational answer is right or wrong?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98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is not the #1 problem you will face with bioinformatics.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Here is the #1 problem: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How do you know if your computational answer is right or wrong?</a:t>
            </a:r>
          </a:p>
          <a:p>
            <a:pPr algn="ctr">
              <a:buNone/>
            </a:pPr>
            <a:r>
              <a:rPr lang="en-US" b="1" dirty="0"/>
              <a:t>If you can’t answer this question, then what’s the point of doing the computation?</a:t>
            </a:r>
          </a:p>
          <a:p>
            <a:pPr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10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as with experiments, you can put negative and positive controls in your bioinformatics.</a:t>
            </a:r>
          </a:p>
          <a:p>
            <a:r>
              <a:rPr lang="en-US" dirty="0" smtClean="0"/>
              <a:t>e.g. with BLAST,</a:t>
            </a:r>
          </a:p>
          <a:p>
            <a:pPr lvl="1"/>
            <a:r>
              <a:rPr lang="en-US" dirty="0" smtClean="0"/>
              <a:t>Do you see expected matches with the parameters and database you’re using?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Positive controls are often easier than negative, in “discovery” science…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5944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molecules and sequences for which you have expectations.</a:t>
            </a:r>
          </a:p>
          <a:p>
            <a:endParaRPr lang="en-US" dirty="0" smtClean="0"/>
          </a:p>
          <a:p>
            <a:r>
              <a:rPr lang="en-US" dirty="0" smtClean="0"/>
              <a:t>“I know this gene comes up, based on qPCR.  I expect to see it in my mRNAseq.”</a:t>
            </a:r>
          </a:p>
          <a:p>
            <a:endParaRPr lang="en-US" dirty="0"/>
          </a:p>
          <a:p>
            <a:r>
              <a:rPr lang="en-US" dirty="0" smtClean="0"/>
              <a:t>Or, “human? I didn’t expect to see human!”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674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329</TotalTime>
  <Words>400</Words>
  <Application>Microsoft Macintosh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Capital</vt:lpstr>
      <vt:lpstr>Scientific Computing:  Challenges and Opportunities</vt:lpstr>
      <vt:lpstr>Challenge #1:</vt:lpstr>
      <vt:lpstr>Challenge #2:</vt:lpstr>
      <vt:lpstr>Challenge #3:</vt:lpstr>
      <vt:lpstr>Challenge #4:</vt:lpstr>
      <vt:lpstr>This is not the #1 problem you will face with bioinformatics.</vt:lpstr>
      <vt:lpstr>This is not the #1 problem you will face with bioinformatics.</vt:lpstr>
      <vt:lpstr>Controls</vt:lpstr>
      <vt:lpstr>Internal controls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(slightly delayed) Welcome lecture</dc:title>
  <dc:creator>C. Titus Brown</dc:creator>
  <cp:lastModifiedBy>Adina Howe</cp:lastModifiedBy>
  <cp:revision>25</cp:revision>
  <cp:lastPrinted>2014-08-04T14:54:14Z</cp:lastPrinted>
  <dcterms:created xsi:type="dcterms:W3CDTF">2013-06-11T11:08:27Z</dcterms:created>
  <dcterms:modified xsi:type="dcterms:W3CDTF">2015-05-27T21:28:54Z</dcterms:modified>
</cp:coreProperties>
</file>