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101" d="100"/>
          <a:sy n="101" d="100"/>
        </p:scale>
        <p:origin x="24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E8C3-3030-D148-92B4-ED4545DD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AF58D-8DB9-B542-8F92-48DAAC049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359A-80A1-4C49-A82B-2684B0D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D37B-5080-1B43-BD58-53C5F324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B777-4942-974D-8D8D-8B75202F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78E0-04C3-2D4F-9890-E1DDFE49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741F3-6AED-9D49-A018-820AF33A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DE40-4DA0-A245-ADFD-76C3E700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18DD-CC7A-D34B-B41A-801372F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F2EF-44A6-704C-91E5-50FCC7FA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A800E-C0EE-8E42-9224-FDA9C657E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E4C16-BDCC-2F42-B2D9-9FF20FCB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2CFE-050C-EE4E-9EB7-EBFB2ED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D0DA-6C3B-6D4C-9B63-E17FCD14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0A6-E0AD-F447-A5D9-78141C3C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3BD9-6135-E04D-983E-B9443BB0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FE20-FA28-EB4C-AB04-1D8B30AF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D5AB-3F27-7447-A162-BA98F766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3D35-8AEF-EA46-8DF8-6502C275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76A3-4778-F845-8403-3C7A4E04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3359-2AA1-B74D-AA26-08181B50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4F44-3E15-EC4B-A032-C6B0BB28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322C-3F13-6747-9289-FFADEFB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21C2-D6D8-3340-AE58-AAF4829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0D9B-2D62-C644-8E47-8108FD37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6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5608-7E9F-BA4E-944A-8B4BC4AE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253-C22B-854C-A5D4-6AB3ED135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9AC40-7C48-F84F-A0F5-D0532906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510D6-DA1D-C442-B1AA-9B5C6FE8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2830-B41B-0C40-8762-019215A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875E-D1E9-C44C-AD5C-35BEE526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8331-3C4F-D341-8A53-13AF836F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AD4D-640A-7B4C-92B7-2BF6E812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08EC0-135A-9F4E-9BAF-A3D64FB94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8ABC2-E9D1-E04C-AE3D-AA846143E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BE91-9665-CC4B-9948-A89B8D226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67757-BB35-6F4E-8958-A6940AE4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E5DCF-0B64-F04C-9771-242157D4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542C9-AAD2-9443-84C2-194F9548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42A9-E6E6-CC44-8B3B-58088E89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64DBD-6F7E-DE4B-BC0E-434BB7B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CE58-581C-874D-8677-741048E8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52327-962C-2745-8691-942D5BB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0B684-0B0B-8E4D-A839-F8DEE9AA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DB30C-AFF7-7A40-9303-A5CCD3D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021FD-6413-4D4F-A31C-B000E91E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0D5F-B733-914B-A225-AC121541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8431-0122-5D47-8AA1-B3982372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633D-2EE3-D046-AA8F-A64A23232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2654-E2E0-014C-96FD-5B88E062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72859-345F-3C4F-BFDA-882B08AB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C1D15-E327-EA40-84D6-93E3ACE8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1BE2-8420-524A-9BD9-0C27FEB9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8CF38-A83F-5343-9626-6035DD5CD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99A18-04C2-F843-A646-D0FFCE91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9880F-829A-F640-8EDC-826923D1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4B2F-3EF2-2E4A-8045-59D04D05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6E62E-3C56-ED44-92EF-E9ECB46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71467-254E-7940-8E92-11BB9EBA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1BC6-865C-C94E-B5D6-27B2C015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B4CF-5E73-D243-B2E7-31D4C28C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94D1-E392-474D-BED5-6B1548C5F82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6A1E-4F3B-8F47-BAA7-BD3BFF1A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5748-7F74-964B-BAB6-4974C25F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4630-0F8E-E146-A330-1C4CAC2E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uidigm | IFCs">
            <a:extLst>
              <a:ext uri="{FF2B5EF4-FFF2-40B4-BE49-F238E27FC236}">
                <a16:creationId xmlns:a16="http://schemas.microsoft.com/office/drawing/2014/main" id="{50029F3E-467D-6E45-9BE0-0C9318D12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7361" b="20955"/>
          <a:stretch/>
        </p:blipFill>
        <p:spPr bwMode="auto">
          <a:xfrm>
            <a:off x="3100620" y="1421245"/>
            <a:ext cx="5483618" cy="40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0B9BE8-9FCB-2747-BE71-65DABCBA5317}"/>
              </a:ext>
            </a:extLst>
          </p:cNvPr>
          <p:cNvSpPr/>
          <p:nvPr/>
        </p:nvSpPr>
        <p:spPr>
          <a:xfrm>
            <a:off x="3107998" y="2096885"/>
            <a:ext cx="5476240" cy="3759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ED131-C4F3-0641-B35A-3E5E9FC9FA2D}"/>
              </a:ext>
            </a:extLst>
          </p:cNvPr>
          <p:cNvSpPr/>
          <p:nvPr/>
        </p:nvSpPr>
        <p:spPr>
          <a:xfrm>
            <a:off x="3107998" y="2803005"/>
            <a:ext cx="5476240" cy="37592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9B60E-4552-3249-AE2B-50FC3F99975F}"/>
              </a:ext>
            </a:extLst>
          </p:cNvPr>
          <p:cNvSpPr/>
          <p:nvPr/>
        </p:nvSpPr>
        <p:spPr>
          <a:xfrm>
            <a:off x="3107998" y="3178925"/>
            <a:ext cx="5476240" cy="37592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9FA3AA-6C54-8A4C-9BAA-64257D5010E0}"/>
              </a:ext>
            </a:extLst>
          </p:cNvPr>
          <p:cNvSpPr/>
          <p:nvPr/>
        </p:nvSpPr>
        <p:spPr>
          <a:xfrm>
            <a:off x="3107998" y="3549765"/>
            <a:ext cx="5476240" cy="3759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6D7F8-DFBF-3B45-A598-8F73C8BBC8A0}"/>
              </a:ext>
            </a:extLst>
          </p:cNvPr>
          <p:cNvSpPr/>
          <p:nvPr/>
        </p:nvSpPr>
        <p:spPr>
          <a:xfrm>
            <a:off x="3107998" y="3933305"/>
            <a:ext cx="5476240" cy="37592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2D09E-0509-444A-ADBF-94885D5ACC64}"/>
              </a:ext>
            </a:extLst>
          </p:cNvPr>
          <p:cNvSpPr/>
          <p:nvPr/>
        </p:nvSpPr>
        <p:spPr>
          <a:xfrm>
            <a:off x="3107998" y="4686415"/>
            <a:ext cx="5476240" cy="375920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CA2DB-DD93-C04E-AB73-A309FBDB84A3}"/>
              </a:ext>
            </a:extLst>
          </p:cNvPr>
          <p:cNvSpPr txBox="1"/>
          <p:nvPr/>
        </p:nvSpPr>
        <p:spPr>
          <a:xfrm>
            <a:off x="3107998" y="210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62A89-B60B-2C43-ACD4-63B483C915F2}"/>
              </a:ext>
            </a:extLst>
          </p:cNvPr>
          <p:cNvSpPr txBox="1"/>
          <p:nvPr/>
        </p:nvSpPr>
        <p:spPr>
          <a:xfrm>
            <a:off x="3107998" y="2805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D1998-08DC-8040-83CE-EFF5E40489A2}"/>
              </a:ext>
            </a:extLst>
          </p:cNvPr>
          <p:cNvSpPr txBox="1"/>
          <p:nvPr/>
        </p:nvSpPr>
        <p:spPr>
          <a:xfrm>
            <a:off x="3107998" y="3179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9322B-CE19-9F44-841D-F4BEB809A148}"/>
              </a:ext>
            </a:extLst>
          </p:cNvPr>
          <p:cNvSpPr txBox="1"/>
          <p:nvPr/>
        </p:nvSpPr>
        <p:spPr>
          <a:xfrm>
            <a:off x="3107998" y="3555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0B7BF-01CD-1048-8AB1-F5CF090ADB16}"/>
              </a:ext>
            </a:extLst>
          </p:cNvPr>
          <p:cNvSpPr txBox="1"/>
          <p:nvPr/>
        </p:nvSpPr>
        <p:spPr>
          <a:xfrm>
            <a:off x="3107998" y="3941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20245-EFA2-D24F-827B-CE74BF8C4FE4}"/>
              </a:ext>
            </a:extLst>
          </p:cNvPr>
          <p:cNvSpPr txBox="1"/>
          <p:nvPr/>
        </p:nvSpPr>
        <p:spPr>
          <a:xfrm>
            <a:off x="3107998" y="4695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C8A76-A7D7-084B-8B52-7E549EA3F284}"/>
              </a:ext>
            </a:extLst>
          </p:cNvPr>
          <p:cNvSpPr txBox="1"/>
          <p:nvPr/>
        </p:nvSpPr>
        <p:spPr>
          <a:xfrm>
            <a:off x="43870" y="1205345"/>
            <a:ext cx="26807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Basically, Flex Six has </a:t>
            </a:r>
            <a:br>
              <a:rPr lang="en-US" dirty="0"/>
            </a:br>
            <a:r>
              <a:rPr lang="en-US" dirty="0"/>
              <a:t>6 Blocks of</a:t>
            </a:r>
            <a:br>
              <a:rPr lang="en-US" dirty="0"/>
            </a:br>
            <a:r>
              <a:rPr lang="en-US" dirty="0"/>
              <a:t>12 assays x 12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block can be run</a:t>
            </a:r>
            <a:br>
              <a:rPr lang="en-US" dirty="0"/>
            </a:br>
            <a:r>
              <a:rPr lang="en-US" dirty="0"/>
              <a:t>separately and multiple</a:t>
            </a:r>
            <a:br>
              <a:rPr lang="en-US" dirty="0"/>
            </a:br>
            <a:r>
              <a:rPr lang="en-US" dirty="0"/>
              <a:t>(or all) blocks can be</a:t>
            </a:r>
            <a:br>
              <a:rPr lang="en-US" dirty="0"/>
            </a:br>
            <a:r>
              <a:rPr lang="en-US" dirty="0"/>
              <a:t>run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Assays (primers)</a:t>
            </a:r>
            <a:br>
              <a:rPr lang="en-US" dirty="0"/>
            </a:br>
            <a:r>
              <a:rPr lang="en-US" dirty="0"/>
              <a:t>in each block don’t</a:t>
            </a:r>
            <a:br>
              <a:rPr lang="en-US" dirty="0"/>
            </a:br>
            <a:r>
              <a:rPr lang="en-US" dirty="0"/>
              <a:t>meet with samples</a:t>
            </a:r>
            <a:br>
              <a:rPr lang="en-US" dirty="0"/>
            </a:br>
            <a:r>
              <a:rPr lang="en-US" dirty="0"/>
              <a:t>in another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the total number</a:t>
            </a:r>
            <a:br>
              <a:rPr lang="en-US" dirty="0"/>
            </a:br>
            <a:r>
              <a:rPr lang="en-US" dirty="0"/>
              <a:t>of reaction in one Flex</a:t>
            </a:r>
            <a:br>
              <a:rPr lang="en-US" dirty="0"/>
            </a:br>
            <a:r>
              <a:rPr lang="en-US" dirty="0"/>
              <a:t>Six IFC can be up to </a:t>
            </a:r>
            <a:br>
              <a:rPr lang="en-US" dirty="0"/>
            </a:br>
            <a:r>
              <a:rPr lang="en-US" dirty="0"/>
              <a:t>864.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24E7D2-4C30-3B4C-9522-CEBCEA68B483}"/>
              </a:ext>
            </a:extLst>
          </p:cNvPr>
          <p:cNvSpPr txBox="1"/>
          <p:nvPr/>
        </p:nvSpPr>
        <p:spPr>
          <a:xfrm>
            <a:off x="415636" y="325308"/>
            <a:ext cx="548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Brief introduction to Flex Six IFC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BEEE0-D3D4-0647-B10C-BB27207A1277}"/>
              </a:ext>
            </a:extLst>
          </p:cNvPr>
          <p:cNvSpPr txBox="1"/>
          <p:nvPr/>
        </p:nvSpPr>
        <p:spPr>
          <a:xfrm>
            <a:off x="9091381" y="1205344"/>
            <a:ext cx="28961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Definitely, we need to</a:t>
            </a:r>
            <a:br>
              <a:rPr lang="en-US" dirty="0"/>
            </a:br>
            <a:r>
              <a:rPr lang="en-US" dirty="0"/>
              <a:t>make replicates either</a:t>
            </a:r>
            <a:br>
              <a:rPr lang="en-US" dirty="0"/>
            </a:br>
            <a:r>
              <a:rPr lang="en-US" dirty="0"/>
              <a:t>for assays or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have a number</a:t>
            </a:r>
            <a:br>
              <a:rPr lang="en-US" dirty="0"/>
            </a:br>
            <a:r>
              <a:rPr lang="en-US" dirty="0"/>
              <a:t>of samples to run,</a:t>
            </a:r>
            <a:br>
              <a:rPr lang="en-US" dirty="0"/>
            </a:br>
            <a:r>
              <a:rPr lang="en-US" dirty="0"/>
              <a:t>the proper number of</a:t>
            </a:r>
            <a:br>
              <a:rPr lang="en-US" dirty="0"/>
            </a:br>
            <a:r>
              <a:rPr lang="en-US" dirty="0"/>
              <a:t>assays (primer sets)</a:t>
            </a:r>
            <a:br>
              <a:rPr lang="en-US" dirty="0"/>
            </a:br>
            <a:r>
              <a:rPr lang="en-US" dirty="0"/>
              <a:t>for Flex Six is 4 to 6.</a:t>
            </a:r>
            <a:br>
              <a:rPr lang="en-US" dirty="0"/>
            </a:br>
            <a:r>
              <a:rPr lang="en-US" dirty="0"/>
              <a:t>(4 is ideal, FYI).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try to put</a:t>
            </a:r>
            <a:br>
              <a:rPr lang="en-US" dirty="0"/>
            </a:br>
            <a:r>
              <a:rPr lang="en-US" dirty="0"/>
              <a:t>more than 6 assays,</a:t>
            </a:r>
            <a:br>
              <a:rPr lang="en-US" dirty="0"/>
            </a:br>
            <a:r>
              <a:rPr lang="en-US" dirty="0"/>
              <a:t>there would not be</a:t>
            </a:r>
            <a:br>
              <a:rPr lang="en-US" dirty="0"/>
            </a:br>
            <a:r>
              <a:rPr lang="en-US" dirty="0"/>
              <a:t>enough space for</a:t>
            </a:r>
            <a:br>
              <a:rPr lang="en-US" dirty="0"/>
            </a:br>
            <a:r>
              <a:rPr lang="en-US" dirty="0"/>
              <a:t>serial dilutions of</a:t>
            </a:r>
            <a:br>
              <a:rPr lang="en-US" dirty="0"/>
            </a:br>
            <a:r>
              <a:rPr lang="en-US" dirty="0"/>
              <a:t>standard DNAs.</a:t>
            </a:r>
          </a:p>
        </p:txBody>
      </p:sp>
    </p:spTree>
    <p:extLst>
      <p:ext uri="{BB962C8B-B14F-4D97-AF65-F5344CB8AC3E}">
        <p14:creationId xmlns:p14="http://schemas.microsoft.com/office/powerpoint/2010/main" val="338515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uidigm | IFCs">
            <a:extLst>
              <a:ext uri="{FF2B5EF4-FFF2-40B4-BE49-F238E27FC236}">
                <a16:creationId xmlns:a16="http://schemas.microsoft.com/office/drawing/2014/main" id="{50029F3E-467D-6E45-9BE0-0C9318D12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7361" b="20955"/>
          <a:stretch/>
        </p:blipFill>
        <p:spPr bwMode="auto">
          <a:xfrm>
            <a:off x="415636" y="1421245"/>
            <a:ext cx="5483618" cy="40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24E7D2-4C30-3B4C-9522-CEBCEA68B483}"/>
              </a:ext>
            </a:extLst>
          </p:cNvPr>
          <p:cNvSpPr txBox="1"/>
          <p:nvPr/>
        </p:nvSpPr>
        <p:spPr>
          <a:xfrm>
            <a:off x="415636" y="325308"/>
            <a:ext cx="3245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 of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BEEE0-D3D4-0647-B10C-BB27207A1277}"/>
              </a:ext>
            </a:extLst>
          </p:cNvPr>
          <p:cNvSpPr txBox="1"/>
          <p:nvPr/>
        </p:nvSpPr>
        <p:spPr>
          <a:xfrm>
            <a:off x="6096000" y="1125983"/>
            <a:ext cx="5888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assume that you are going to run 4 assays for</a:t>
            </a:r>
            <a:br>
              <a:rPr lang="en-US" dirty="0"/>
            </a:br>
            <a:r>
              <a:rPr lang="en-US" dirty="0"/>
              <a:t>&gt; 100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I will put 4 assays in triplicate for all 6 blocks.</a:t>
            </a:r>
            <a:br>
              <a:rPr lang="en-US" dirty="0"/>
            </a:br>
            <a:r>
              <a:rPr lang="en-US" dirty="0"/>
              <a:t>(Note that assays of Block X are only mixed with</a:t>
            </a:r>
            <a:br>
              <a:rPr lang="en-US" dirty="0"/>
            </a:br>
            <a:r>
              <a:rPr lang="en-US" dirty="0"/>
              <a:t>samples of Block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I will prepare a serial dilution of standard DNA</a:t>
            </a:r>
            <a:br>
              <a:rPr lang="en-US" dirty="0"/>
            </a:br>
            <a:r>
              <a:rPr lang="en-US" dirty="0"/>
              <a:t>in 6 concentrations corresponding to the assays.</a:t>
            </a:r>
            <a:br>
              <a:rPr lang="en-US" dirty="0"/>
            </a:br>
            <a:r>
              <a:rPr lang="en-US" dirty="0"/>
              <a:t>Those will be filled in sample wells of Block 1 and Block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Block 3 to Block 6, I will put the samples that I want</a:t>
            </a:r>
            <a:br>
              <a:rPr lang="en-US" dirty="0"/>
            </a:br>
            <a:r>
              <a:rPr lang="en-US" dirty="0"/>
              <a:t>to test, which number will be 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know the range of detection or if you want to</a:t>
            </a:r>
            <a:br>
              <a:rPr lang="en-US" dirty="0"/>
            </a:br>
            <a:r>
              <a:rPr lang="en-US" dirty="0"/>
              <a:t>put more samples in one IFC, you can reduce</a:t>
            </a:r>
            <a:br>
              <a:rPr lang="en-US" dirty="0"/>
            </a:br>
            <a:r>
              <a:rPr lang="en-US" dirty="0"/>
              <a:t>the number of standard DNA dilutions (maybe 3 to 4).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B2A08-D972-C748-AC5D-307936945FB6}"/>
              </a:ext>
            </a:extLst>
          </p:cNvPr>
          <p:cNvSpPr/>
          <p:nvPr/>
        </p:nvSpPr>
        <p:spPr>
          <a:xfrm>
            <a:off x="939800" y="2077375"/>
            <a:ext cx="556704" cy="1953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75C92B-DEF3-FE4F-9245-3FF015C20057}"/>
              </a:ext>
            </a:extLst>
          </p:cNvPr>
          <p:cNvSpPr/>
          <p:nvPr/>
        </p:nvSpPr>
        <p:spPr>
          <a:xfrm>
            <a:off x="1529487" y="2077374"/>
            <a:ext cx="556704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15830-8D58-C44B-A06A-A009079A8CA3}"/>
              </a:ext>
            </a:extLst>
          </p:cNvPr>
          <p:cNvSpPr/>
          <p:nvPr/>
        </p:nvSpPr>
        <p:spPr>
          <a:xfrm>
            <a:off x="939800" y="2280575"/>
            <a:ext cx="556704" cy="195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07993E-E6C1-6D4F-88C3-A166C4D12D6B}"/>
              </a:ext>
            </a:extLst>
          </p:cNvPr>
          <p:cNvSpPr/>
          <p:nvPr/>
        </p:nvSpPr>
        <p:spPr>
          <a:xfrm>
            <a:off x="1529487" y="2280574"/>
            <a:ext cx="556704" cy="195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837758-9B6C-2144-AB1A-6DA5F1334DBC}"/>
              </a:ext>
            </a:extLst>
          </p:cNvPr>
          <p:cNvSpPr/>
          <p:nvPr/>
        </p:nvSpPr>
        <p:spPr>
          <a:xfrm>
            <a:off x="939800" y="2793058"/>
            <a:ext cx="556704" cy="1953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01FDB-6ADA-384F-A6A9-B1FD859DC024}"/>
              </a:ext>
            </a:extLst>
          </p:cNvPr>
          <p:cNvSpPr/>
          <p:nvPr/>
        </p:nvSpPr>
        <p:spPr>
          <a:xfrm>
            <a:off x="1529487" y="2793057"/>
            <a:ext cx="556704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09A8-1997-3643-9F8E-335509A8FC39}"/>
              </a:ext>
            </a:extLst>
          </p:cNvPr>
          <p:cNvSpPr/>
          <p:nvPr/>
        </p:nvSpPr>
        <p:spPr>
          <a:xfrm>
            <a:off x="939800" y="2996258"/>
            <a:ext cx="556704" cy="195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1AB3A-A29B-5D4C-85C9-E3EA3357D8D1}"/>
              </a:ext>
            </a:extLst>
          </p:cNvPr>
          <p:cNvSpPr/>
          <p:nvPr/>
        </p:nvSpPr>
        <p:spPr>
          <a:xfrm>
            <a:off x="1529487" y="2996257"/>
            <a:ext cx="556704" cy="195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F1E4F-47E7-C842-BE82-173EAF5A45DA}"/>
              </a:ext>
            </a:extLst>
          </p:cNvPr>
          <p:cNvSpPr/>
          <p:nvPr/>
        </p:nvSpPr>
        <p:spPr>
          <a:xfrm>
            <a:off x="939800" y="3199458"/>
            <a:ext cx="556704" cy="1953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E74704-0986-F046-950B-302886ABDE80}"/>
              </a:ext>
            </a:extLst>
          </p:cNvPr>
          <p:cNvSpPr/>
          <p:nvPr/>
        </p:nvSpPr>
        <p:spPr>
          <a:xfrm>
            <a:off x="1529487" y="3199457"/>
            <a:ext cx="556704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5CC6A3-20F6-F644-9992-9528BFAC4F90}"/>
              </a:ext>
            </a:extLst>
          </p:cNvPr>
          <p:cNvSpPr/>
          <p:nvPr/>
        </p:nvSpPr>
        <p:spPr>
          <a:xfrm>
            <a:off x="939800" y="3402658"/>
            <a:ext cx="556704" cy="195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1DA9AD-B190-B24F-BFF6-A7A1880101C0}"/>
              </a:ext>
            </a:extLst>
          </p:cNvPr>
          <p:cNvSpPr/>
          <p:nvPr/>
        </p:nvSpPr>
        <p:spPr>
          <a:xfrm>
            <a:off x="1529487" y="3402657"/>
            <a:ext cx="556704" cy="195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CC151C-489F-F44E-9DCC-E13352DC14D1}"/>
              </a:ext>
            </a:extLst>
          </p:cNvPr>
          <p:cNvSpPr/>
          <p:nvPr/>
        </p:nvSpPr>
        <p:spPr>
          <a:xfrm>
            <a:off x="939800" y="3597966"/>
            <a:ext cx="556704" cy="1953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11ACC2-59DA-8F4A-9707-413A46C45B78}"/>
              </a:ext>
            </a:extLst>
          </p:cNvPr>
          <p:cNvSpPr/>
          <p:nvPr/>
        </p:nvSpPr>
        <p:spPr>
          <a:xfrm>
            <a:off x="1529487" y="3597965"/>
            <a:ext cx="556704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72E2A-381F-CE44-B2DF-4D2EF8C341B8}"/>
              </a:ext>
            </a:extLst>
          </p:cNvPr>
          <p:cNvSpPr/>
          <p:nvPr/>
        </p:nvSpPr>
        <p:spPr>
          <a:xfrm>
            <a:off x="939800" y="3801166"/>
            <a:ext cx="556704" cy="195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0AD40D-D7B4-F74F-BA2E-CD1AD0ACD316}"/>
              </a:ext>
            </a:extLst>
          </p:cNvPr>
          <p:cNvSpPr/>
          <p:nvPr/>
        </p:nvSpPr>
        <p:spPr>
          <a:xfrm>
            <a:off x="1529487" y="3801165"/>
            <a:ext cx="556704" cy="195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6480D-4E7B-BA40-8854-BD9C70281C02}"/>
              </a:ext>
            </a:extLst>
          </p:cNvPr>
          <p:cNvSpPr/>
          <p:nvPr/>
        </p:nvSpPr>
        <p:spPr>
          <a:xfrm>
            <a:off x="939800" y="3998632"/>
            <a:ext cx="556704" cy="1953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6D5718-63F0-4B47-BC9C-C5A3AAB6C073}"/>
              </a:ext>
            </a:extLst>
          </p:cNvPr>
          <p:cNvSpPr/>
          <p:nvPr/>
        </p:nvSpPr>
        <p:spPr>
          <a:xfrm>
            <a:off x="1529487" y="3998631"/>
            <a:ext cx="556704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C62817-AC3B-AA41-9443-8533A6087C76}"/>
              </a:ext>
            </a:extLst>
          </p:cNvPr>
          <p:cNvSpPr/>
          <p:nvPr/>
        </p:nvSpPr>
        <p:spPr>
          <a:xfrm>
            <a:off x="939800" y="4201832"/>
            <a:ext cx="556704" cy="195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25482F-2087-264E-968A-BB3C1635FF48}"/>
              </a:ext>
            </a:extLst>
          </p:cNvPr>
          <p:cNvSpPr/>
          <p:nvPr/>
        </p:nvSpPr>
        <p:spPr>
          <a:xfrm>
            <a:off x="1529487" y="4201831"/>
            <a:ext cx="556704" cy="195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777687-A63C-5D45-8131-156DE03AEE9B}"/>
              </a:ext>
            </a:extLst>
          </p:cNvPr>
          <p:cNvSpPr/>
          <p:nvPr/>
        </p:nvSpPr>
        <p:spPr>
          <a:xfrm>
            <a:off x="939800" y="4660654"/>
            <a:ext cx="556704" cy="1953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AB66E8-0B4E-9B47-A990-879E32315300}"/>
              </a:ext>
            </a:extLst>
          </p:cNvPr>
          <p:cNvSpPr/>
          <p:nvPr/>
        </p:nvSpPr>
        <p:spPr>
          <a:xfrm>
            <a:off x="1529487" y="4660653"/>
            <a:ext cx="556704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6326F6-EFE2-A447-99AB-BF46325E1FE7}"/>
              </a:ext>
            </a:extLst>
          </p:cNvPr>
          <p:cNvSpPr/>
          <p:nvPr/>
        </p:nvSpPr>
        <p:spPr>
          <a:xfrm>
            <a:off x="939800" y="4863854"/>
            <a:ext cx="556704" cy="195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B0BFA-F224-BE4F-9D1F-F4BE0F3A9647}"/>
              </a:ext>
            </a:extLst>
          </p:cNvPr>
          <p:cNvSpPr/>
          <p:nvPr/>
        </p:nvSpPr>
        <p:spPr>
          <a:xfrm>
            <a:off x="1529487" y="4863853"/>
            <a:ext cx="556704" cy="195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9FB1A6-EEC3-4D46-8B5D-2BB85CEE5C81}"/>
              </a:ext>
            </a:extLst>
          </p:cNvPr>
          <p:cNvSpPr/>
          <p:nvPr/>
        </p:nvSpPr>
        <p:spPr>
          <a:xfrm>
            <a:off x="4298049" y="2083312"/>
            <a:ext cx="1075533" cy="1953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F41066-1617-D449-99A1-836F752C3B1A}"/>
              </a:ext>
            </a:extLst>
          </p:cNvPr>
          <p:cNvSpPr/>
          <p:nvPr/>
        </p:nvSpPr>
        <p:spPr>
          <a:xfrm>
            <a:off x="4298048" y="2291008"/>
            <a:ext cx="1075533" cy="195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900BF3-881C-6141-BBB0-249DE7F6E94E}"/>
              </a:ext>
            </a:extLst>
          </p:cNvPr>
          <p:cNvSpPr/>
          <p:nvPr/>
        </p:nvSpPr>
        <p:spPr>
          <a:xfrm>
            <a:off x="4309925" y="2794279"/>
            <a:ext cx="1075533" cy="195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635FB2-452A-9147-BE0E-3BB790BD352C}"/>
              </a:ext>
            </a:extLst>
          </p:cNvPr>
          <p:cNvSpPr/>
          <p:nvPr/>
        </p:nvSpPr>
        <p:spPr>
          <a:xfrm>
            <a:off x="4309924" y="3001975"/>
            <a:ext cx="1075533" cy="195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512777-2505-6D4D-BE94-67300FBA3D61}"/>
              </a:ext>
            </a:extLst>
          </p:cNvPr>
          <p:cNvSpPr/>
          <p:nvPr/>
        </p:nvSpPr>
        <p:spPr>
          <a:xfrm>
            <a:off x="4298048" y="3237557"/>
            <a:ext cx="1087409" cy="1859705"/>
          </a:xfrm>
          <a:prstGeom prst="rect">
            <a:avLst/>
          </a:prstGeom>
          <a:solidFill>
            <a:srgbClr val="92D05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40486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349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Jaejin [A&amp;BE]</dc:creator>
  <cp:lastModifiedBy>Lee, Jaejin [A&amp;BE]</cp:lastModifiedBy>
  <cp:revision>3</cp:revision>
  <dcterms:created xsi:type="dcterms:W3CDTF">2020-09-08T20:06:31Z</dcterms:created>
  <dcterms:modified xsi:type="dcterms:W3CDTF">2020-09-08T20:36:47Z</dcterms:modified>
</cp:coreProperties>
</file>