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157" d="100"/>
          <a:sy n="157" d="100"/>
        </p:scale>
        <p:origin x="-1840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00BCB-4064-454B-A670-A73D15F46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D1EBDD-C68F-DC41-AC50-C0B712FCA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BD5EC-B1D1-8C49-903D-412FDE55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C5176D-11D7-D94F-83BB-201C5115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C410D-AD41-D042-BE9B-92F0A2F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9F892-2CFC-5744-A5BF-5F68936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FB5B6-3710-6247-93C3-D04818FEC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3AADC-3356-2840-8B2F-BB19B863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8841DD-ECE4-B34C-A8C3-A5B84C85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6B77C1-6042-FF45-AF43-95C2655A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4EB0B0-48A9-8B42-B2C7-0C8FDCA8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FC84E2-944E-BF4A-B7B9-355C98CD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BD521-7205-F849-85C8-FA9C34AE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A0055-7682-5043-B95C-861A945B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C3293-1CA8-A149-8D22-BF0E0040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1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A0A66-5B8B-C64F-B4AE-FD3D0DE5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A83DF-5013-E04E-982C-080ED8FF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B030D-D56E-BA42-AC95-BCC02CE0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25E83-B899-4044-826D-D10E630B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EB79A-CEB0-EE47-8EF0-13DE2D30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6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DC4AD-6F36-104B-BB71-E206B59E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23172-C614-DB47-B598-E2ACA6BC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09831-9D3D-544E-8A5B-A10E1DD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BE512-34B3-8143-8E03-C20C8E26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A4EB7F-B999-F34B-B6D2-46BD338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6BD6D-7E10-904E-88F0-AF1E438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A1879-078A-5A4E-ACD5-4A4CBA12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648F1-1791-AB4D-A411-E73AC3441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D8A190-5E86-FD44-9390-0E737272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64F04-F2C0-5443-A876-2F2B96CF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F899FD-FD16-6843-ADF3-222C0199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1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99285-6A6A-9648-B04A-2030D9EE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3F6388-525D-B840-93A1-93D068A7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33DF5-2FFC-E74B-8E41-A10C93C2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57E689-6369-5443-8349-B5B7EB487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3411DD-7EA6-9049-A0E1-95EA303D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1E2E77-ADE1-FC4E-A665-EE17FF22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B187EA-9909-1C41-BC22-543213D3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BD1426-CFC2-6845-A962-DB0B12EF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5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12A77-AB17-CC4E-8325-AC340510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4F4E9-621A-0840-9FA8-9CDC8F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3E96F-07F7-994B-93CD-11D61085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F6C565-BF96-934B-B84E-4F8B9983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0D5CE-03AC-F840-9C24-FE2C2054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4219B-0DC4-0A47-BC10-60BAC7BA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27432-0B29-974F-860F-B814621D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1EA50-1B37-3C43-9E95-995AE23E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F571A-DB38-2A4B-95CC-7E5614CB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999EF-CAD4-F84C-8114-DA0AB9B9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40D868-439D-7549-BFFC-DA7CCD3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05CCB-12E1-BE4C-ACC1-8B6F430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77FC29-3E6A-6049-9A90-148C6988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6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7FFD5-3C77-8842-A651-216208E4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0E7B3C-5FA9-634C-8400-48E6F2A50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99CF2F-FF1C-9A49-834E-D3751AF3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E47D15-DB9D-5944-8096-811DD6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B72413-DA91-2447-AB1A-ECD6020B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F23888-8703-EC4A-BFC1-3027558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CC8067-8064-8B4F-815A-79295C2F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B75AF-E03B-7042-B989-F7CBA5DD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68BB6-BBE9-D347-AF95-D6A29B825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B3BA-32D4-ED4A-A61C-39528817FA94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F78A5-BAC9-1C4A-80C7-F18345042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15BD9-6AE8-D549-99D0-D8A0C8AD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5721-AA5B-D04B-A7E4-A489892AA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5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3487AE-0D15-0E4A-8496-3902E43E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6" b="89685" l="4038" r="89905">
                        <a14:foregroundMark x1="30879" y1="15759" x2="25772" y2="24928"/>
                        <a14:foregroundMark x1="25772" y1="24928" x2="28147" y2="36246"/>
                        <a14:foregroundMark x1="28147" y1="36246" x2="38242" y2="39398"/>
                        <a14:foregroundMark x1="38242" y1="39398" x2="43705" y2="26934"/>
                        <a14:foregroundMark x1="43705" y1="26934" x2="39074" y2="14613"/>
                        <a14:foregroundMark x1="39074" y1="14613" x2="30048" y2="9026"/>
                        <a14:foregroundMark x1="30048" y1="9026" x2="24228" y2="19484"/>
                        <a14:foregroundMark x1="24228" y1="19484" x2="23634" y2="23782"/>
                        <a14:foregroundMark x1="54038" y1="15473" x2="53800" y2="26648"/>
                        <a14:foregroundMark x1="53800" y1="26648" x2="61876" y2="31805"/>
                        <a14:foregroundMark x1="61876" y1="31805" x2="66390" y2="20917"/>
                        <a14:foregroundMark x1="66390" y1="20917" x2="59857" y2="12894"/>
                        <a14:foregroundMark x1="59857" y1="12894" x2="55226" y2="15759"/>
                        <a14:foregroundMark x1="50594" y1="19914" x2="52375" y2="31375"/>
                        <a14:foregroundMark x1="52375" y1="31375" x2="60689" y2="35100"/>
                        <a14:foregroundMark x1="60689" y1="35100" x2="69002" y2="30802"/>
                        <a14:foregroundMark x1="69002" y1="30802" x2="69834" y2="19341"/>
                        <a14:foregroundMark x1="69834" y1="19341" x2="61758" y2="13897"/>
                        <a14:foregroundMark x1="61758" y1="13897" x2="52969" y2="17335"/>
                        <a14:foregroundMark x1="52969" y1="17335" x2="50238" y2="19914"/>
                        <a14:foregroundMark x1="29572" y1="15473" x2="38599" y2="15903"/>
                        <a14:foregroundMark x1="38599" y1="15903" x2="43230" y2="25645"/>
                        <a14:foregroundMark x1="43230" y1="25645" x2="39074" y2="35530"/>
                        <a14:foregroundMark x1="39074" y1="35530" x2="30166" y2="36963"/>
                        <a14:foregroundMark x1="30166" y1="36963" x2="23515" y2="29656"/>
                        <a14:foregroundMark x1="23515" y1="29656" x2="25534" y2="18911"/>
                        <a14:foregroundMark x1="25534" y1="18911" x2="30879" y2="15759"/>
                        <a14:foregroundMark x1="44537" y1="35100" x2="39074" y2="43840"/>
                        <a14:foregroundMark x1="39074" y1="43840" x2="43943" y2="52865"/>
                        <a14:foregroundMark x1="43943" y1="52865" x2="52494" y2="50000"/>
                        <a14:foregroundMark x1="52494" y1="50000" x2="55582" y2="39542"/>
                        <a14:foregroundMark x1="55582" y1="39542" x2="48812" y2="32521"/>
                        <a14:foregroundMark x1="48812" y1="32521" x2="44299" y2="34527"/>
                        <a14:foregroundMark x1="41924" y1="39685" x2="43705" y2="50287"/>
                        <a14:foregroundMark x1="43705" y1="50287" x2="52138" y2="46132"/>
                        <a14:foregroundMark x1="52138" y1="46132" x2="45131" y2="39542"/>
                        <a14:foregroundMark x1="45131" y1="39542" x2="41211" y2="40258"/>
                        <a14:foregroundMark x1="53325" y1="17192" x2="54632" y2="27937"/>
                        <a14:foregroundMark x1="54632" y1="27937" x2="63539" y2="26074"/>
                        <a14:foregroundMark x1="63539" y1="26074" x2="62827" y2="15330"/>
                        <a14:foregroundMark x1="62827" y1="15330" x2="53919" y2="16619"/>
                        <a14:foregroundMark x1="53919" y1="16619" x2="52969" y2="17479"/>
                        <a14:foregroundMark x1="29691" y1="16046" x2="24941" y2="25645"/>
                        <a14:foregroundMark x1="24941" y1="25645" x2="29691" y2="34814"/>
                        <a14:foregroundMark x1="29691" y1="34814" x2="38480" y2="34097"/>
                        <a14:foregroundMark x1="38480" y1="34097" x2="42399" y2="24355"/>
                        <a14:foregroundMark x1="42399" y1="24355" x2="36817" y2="15903"/>
                        <a14:foregroundMark x1="36817" y1="15903" x2="29216" y2="16476"/>
                        <a14:foregroundMark x1="12233" y1="72923" x2="4394" y2="78080"/>
                        <a14:foregroundMark x1="4394" y1="78080" x2="13064" y2="80659"/>
                        <a14:foregroundMark x1="13064" y1="80659" x2="12470" y2="72350"/>
                        <a14:foregroundMark x1="5107" y1="77221" x2="11995" y2="73066"/>
                        <a14:foregroundMark x1="4751" y1="79370" x2="13183" y2="81948"/>
                        <a14:foregroundMark x1="4751" y1="80516" x2="12589" y2="82235"/>
                        <a14:foregroundMark x1="4751" y1="79943" x2="13420" y2="82092"/>
                        <a14:foregroundMark x1="13420" y1="82092" x2="4751" y2="79083"/>
                        <a14:foregroundMark x1="4751" y1="79083" x2="4038" y2="80516"/>
                        <a14:foregroundMark x1="87648" y1="73639" x2="87530" y2="739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2650" y="1212850"/>
            <a:ext cx="5346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Gernot Starke</dc:creator>
  <cp:lastModifiedBy>Gernot Starke</cp:lastModifiedBy>
  <cp:revision>2</cp:revision>
  <dcterms:created xsi:type="dcterms:W3CDTF">2021-01-11T15:30:24Z</dcterms:created>
  <dcterms:modified xsi:type="dcterms:W3CDTF">2021-01-11T15:42:30Z</dcterms:modified>
</cp:coreProperties>
</file>