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5400675" cy="5400675"/>
  <p:notesSz cx="6858000" cy="9144000"/>
  <p:defaultTextStyle>
    <a:defPPr>
      <a:defRPr lang="de-DE"/>
    </a:defPPr>
    <a:lvl1pPr marL="0" algn="l" defTabSz="51846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1pPr>
    <a:lvl2pPr marL="259232" algn="l" defTabSz="51846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2pPr>
    <a:lvl3pPr marL="518465" algn="l" defTabSz="51846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3pPr>
    <a:lvl4pPr marL="777697" algn="l" defTabSz="51846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4pPr>
    <a:lvl5pPr marL="1036930" algn="l" defTabSz="51846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5pPr>
    <a:lvl6pPr marL="1296162" algn="l" defTabSz="51846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6pPr>
    <a:lvl7pPr marL="1555394" algn="l" defTabSz="51846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7pPr>
    <a:lvl8pPr marL="1814627" algn="l" defTabSz="51846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8pPr>
    <a:lvl9pPr marL="2073859" algn="l" defTabSz="51846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/>
    <p:restoredTop sz="94669"/>
  </p:normalViewPr>
  <p:slideViewPr>
    <p:cSldViewPr snapToGrid="0" snapToObjects="1">
      <p:cViewPr varScale="1">
        <p:scale>
          <a:sx n="128" d="100"/>
          <a:sy n="128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190D4-D564-134B-A278-9C8FACF13CF6}" type="datetimeFigureOut">
              <a:rPr lang="de-DE" smtClean="0"/>
              <a:t>26.08.17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2731B-1967-3B4A-9325-3DEEA91942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82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259232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518465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777697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1036930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1296162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555394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814627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2073859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2731B-1967-3B4A-9325-3DEEA91942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65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671-3848-5C45-A62C-BABECBD1CE67}" type="datetimeFigureOut">
              <a:rPr lang="de-DE" smtClean="0"/>
              <a:t>26.08.17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AA2-14DC-6643-9617-5A6D84D55E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671-3848-5C45-A62C-BABECBD1CE67}" type="datetimeFigureOut">
              <a:rPr lang="de-DE" smtClean="0"/>
              <a:t>26.08.17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AA2-14DC-6643-9617-5A6D84D55E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671-3848-5C45-A62C-BABECBD1CE67}" type="datetimeFigureOut">
              <a:rPr lang="de-DE" smtClean="0"/>
              <a:t>26.08.17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AA2-14DC-6643-9617-5A6D84D55E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671-3848-5C45-A62C-BABECBD1CE67}" type="datetimeFigureOut">
              <a:rPr lang="de-DE" smtClean="0"/>
              <a:t>26.08.17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AA2-14DC-6643-9617-5A6D84D55E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671-3848-5C45-A62C-BABECBD1CE67}" type="datetimeFigureOut">
              <a:rPr lang="de-DE" smtClean="0"/>
              <a:t>26.08.17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AA2-14DC-6643-9617-5A6D84D55E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671-3848-5C45-A62C-BABECBD1CE67}" type="datetimeFigureOut">
              <a:rPr lang="de-DE" smtClean="0"/>
              <a:t>26.08.17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AA2-14DC-6643-9617-5A6D84D55E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671-3848-5C45-A62C-BABECBD1CE67}" type="datetimeFigureOut">
              <a:rPr lang="de-DE" smtClean="0"/>
              <a:t>26.08.17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AA2-14DC-6643-9617-5A6D84D55E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671-3848-5C45-A62C-BABECBD1CE67}" type="datetimeFigureOut">
              <a:rPr lang="de-DE" smtClean="0"/>
              <a:t>26.08.17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AA2-14DC-6643-9617-5A6D84D55E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671-3848-5C45-A62C-BABECBD1CE67}" type="datetimeFigureOut">
              <a:rPr lang="de-DE" smtClean="0"/>
              <a:t>26.08.17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AA2-14DC-6643-9617-5A6D84D55E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671-3848-5C45-A62C-BABECBD1CE67}" type="datetimeFigureOut">
              <a:rPr lang="de-DE" smtClean="0"/>
              <a:t>26.08.17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AA2-14DC-6643-9617-5A6D84D55E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671-3848-5C45-A62C-BABECBD1CE67}" type="datetimeFigureOut">
              <a:rPr lang="de-DE" smtClean="0"/>
              <a:t>26.08.17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AA2-14DC-6643-9617-5A6D84D55E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2B671-3848-5C45-A62C-BABECBD1CE67}" type="datetimeFigureOut">
              <a:rPr lang="de-DE" smtClean="0"/>
              <a:t>26.08.17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65AA2-14DC-6643-9617-5A6D84D55E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4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0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27" y="3183088"/>
            <a:ext cx="1220097" cy="1818537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505"/>
            <a:ext cx="1319824" cy="1816992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618" y="0"/>
            <a:ext cx="1372382" cy="1891143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793" y="74151"/>
            <a:ext cx="1251494" cy="173477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16" y="3039176"/>
            <a:ext cx="1249619" cy="1962449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15332" y="1762233"/>
            <a:ext cx="872770" cy="1320949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85331" y="1733185"/>
            <a:ext cx="1082813" cy="1582573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04" y="3039176"/>
            <a:ext cx="1314968" cy="1968677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265" y="76832"/>
            <a:ext cx="1248720" cy="1729409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1" y="3195731"/>
            <a:ext cx="1302113" cy="180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6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Macintosh PowerPoint</Application>
  <PresentationFormat>Benutzerdefiniert</PresentationFormat>
  <Paragraphs>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Dr. Gernot Starke</dc:creator>
  <cp:lastModifiedBy>Dr. Gernot Starke</cp:lastModifiedBy>
  <cp:revision>3</cp:revision>
  <dcterms:created xsi:type="dcterms:W3CDTF">2017-08-26T16:30:38Z</dcterms:created>
  <dcterms:modified xsi:type="dcterms:W3CDTF">2017-08-26T16:42:42Z</dcterms:modified>
</cp:coreProperties>
</file>