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5400675" cy="5400675"/>
  <p:notesSz cx="6858000" cy="9144000"/>
  <p:defaultTextStyle>
    <a:defPPr>
      <a:defRPr lang="de-DE"/>
    </a:defPPr>
    <a:lvl1pPr marL="0" algn="l" defTabSz="518465" rtl="0" eaLnBrk="1" latinLnBrk="0" hangingPunct="1">
      <a:defRPr sz="1021" kern="1200">
        <a:solidFill>
          <a:schemeClr val="tx1"/>
        </a:solidFill>
        <a:latin typeface="+mn-lt"/>
        <a:ea typeface="+mn-ea"/>
        <a:cs typeface="+mn-cs"/>
      </a:defRPr>
    </a:lvl1pPr>
    <a:lvl2pPr marL="259232" algn="l" defTabSz="518465" rtl="0" eaLnBrk="1" latinLnBrk="0" hangingPunct="1">
      <a:defRPr sz="1021" kern="1200">
        <a:solidFill>
          <a:schemeClr val="tx1"/>
        </a:solidFill>
        <a:latin typeface="+mn-lt"/>
        <a:ea typeface="+mn-ea"/>
        <a:cs typeface="+mn-cs"/>
      </a:defRPr>
    </a:lvl2pPr>
    <a:lvl3pPr marL="518465" algn="l" defTabSz="518465" rtl="0" eaLnBrk="1" latinLnBrk="0" hangingPunct="1">
      <a:defRPr sz="1021" kern="1200">
        <a:solidFill>
          <a:schemeClr val="tx1"/>
        </a:solidFill>
        <a:latin typeface="+mn-lt"/>
        <a:ea typeface="+mn-ea"/>
        <a:cs typeface="+mn-cs"/>
      </a:defRPr>
    </a:lvl3pPr>
    <a:lvl4pPr marL="777697" algn="l" defTabSz="518465" rtl="0" eaLnBrk="1" latinLnBrk="0" hangingPunct="1">
      <a:defRPr sz="1021" kern="1200">
        <a:solidFill>
          <a:schemeClr val="tx1"/>
        </a:solidFill>
        <a:latin typeface="+mn-lt"/>
        <a:ea typeface="+mn-ea"/>
        <a:cs typeface="+mn-cs"/>
      </a:defRPr>
    </a:lvl4pPr>
    <a:lvl5pPr marL="1036930" algn="l" defTabSz="518465" rtl="0" eaLnBrk="1" latinLnBrk="0" hangingPunct="1">
      <a:defRPr sz="1021" kern="1200">
        <a:solidFill>
          <a:schemeClr val="tx1"/>
        </a:solidFill>
        <a:latin typeface="+mn-lt"/>
        <a:ea typeface="+mn-ea"/>
        <a:cs typeface="+mn-cs"/>
      </a:defRPr>
    </a:lvl5pPr>
    <a:lvl6pPr marL="1296162" algn="l" defTabSz="518465" rtl="0" eaLnBrk="1" latinLnBrk="0" hangingPunct="1">
      <a:defRPr sz="1021" kern="1200">
        <a:solidFill>
          <a:schemeClr val="tx1"/>
        </a:solidFill>
        <a:latin typeface="+mn-lt"/>
        <a:ea typeface="+mn-ea"/>
        <a:cs typeface="+mn-cs"/>
      </a:defRPr>
    </a:lvl6pPr>
    <a:lvl7pPr marL="1555394" algn="l" defTabSz="518465" rtl="0" eaLnBrk="1" latinLnBrk="0" hangingPunct="1">
      <a:defRPr sz="1021" kern="1200">
        <a:solidFill>
          <a:schemeClr val="tx1"/>
        </a:solidFill>
        <a:latin typeface="+mn-lt"/>
        <a:ea typeface="+mn-ea"/>
        <a:cs typeface="+mn-cs"/>
      </a:defRPr>
    </a:lvl7pPr>
    <a:lvl8pPr marL="1814627" algn="l" defTabSz="518465" rtl="0" eaLnBrk="1" latinLnBrk="0" hangingPunct="1">
      <a:defRPr sz="1021" kern="1200">
        <a:solidFill>
          <a:schemeClr val="tx1"/>
        </a:solidFill>
        <a:latin typeface="+mn-lt"/>
        <a:ea typeface="+mn-ea"/>
        <a:cs typeface="+mn-cs"/>
      </a:defRPr>
    </a:lvl8pPr>
    <a:lvl9pPr marL="2073859" algn="l" defTabSz="518465" rtl="0" eaLnBrk="1" latinLnBrk="0" hangingPunct="1">
      <a:defRPr sz="102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083"/>
    <p:restoredTop sz="94669"/>
  </p:normalViewPr>
  <p:slideViewPr>
    <p:cSldViewPr snapToGrid="0" snapToObjects="1">
      <p:cViewPr varScale="1">
        <p:scale>
          <a:sx n="128" d="100"/>
          <a:sy n="128" d="100"/>
        </p:scale>
        <p:origin x="12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5190D4-D564-134B-A278-9C8FACF13CF6}" type="datetimeFigureOut">
              <a:rPr lang="de-DE" smtClean="0"/>
              <a:t>27.08.17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82731B-1967-3B4A-9325-3DEEA91942E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2829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18465" rtl="0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1pPr>
    <a:lvl2pPr marL="259232" algn="l" defTabSz="518465" rtl="0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2pPr>
    <a:lvl3pPr marL="518465" algn="l" defTabSz="518465" rtl="0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3pPr>
    <a:lvl4pPr marL="777697" algn="l" defTabSz="518465" rtl="0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4pPr>
    <a:lvl5pPr marL="1036930" algn="l" defTabSz="518465" rtl="0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5pPr>
    <a:lvl6pPr marL="1296162" algn="l" defTabSz="518465" rtl="0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6pPr>
    <a:lvl7pPr marL="1555394" algn="l" defTabSz="518465" rtl="0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7pPr>
    <a:lvl8pPr marL="1814627" algn="l" defTabSz="518465" rtl="0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8pPr>
    <a:lvl9pPr marL="2073859" algn="l" defTabSz="518465" rtl="0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82731B-1967-3B4A-9325-3DEEA91942EB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1658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5051" y="883861"/>
            <a:ext cx="4590574" cy="1880235"/>
          </a:xfrm>
        </p:spPr>
        <p:txBody>
          <a:bodyPr anchor="b"/>
          <a:lstStyle>
            <a:lvl1pPr algn="ctr">
              <a:defRPr sz="3544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5085" y="2836605"/>
            <a:ext cx="4050506" cy="1303913"/>
          </a:xfrm>
        </p:spPr>
        <p:txBody>
          <a:bodyPr/>
          <a:lstStyle>
            <a:lvl1pPr marL="0" indent="0" algn="ctr">
              <a:buNone/>
              <a:defRPr sz="1417"/>
            </a:lvl1pPr>
            <a:lvl2pPr marL="270022" indent="0" algn="ctr">
              <a:buNone/>
              <a:defRPr sz="1181"/>
            </a:lvl2pPr>
            <a:lvl3pPr marL="540045" indent="0" algn="ctr">
              <a:buNone/>
              <a:defRPr sz="1063"/>
            </a:lvl3pPr>
            <a:lvl4pPr marL="810067" indent="0" algn="ctr">
              <a:buNone/>
              <a:defRPr sz="945"/>
            </a:lvl4pPr>
            <a:lvl5pPr marL="1080089" indent="0" algn="ctr">
              <a:buNone/>
              <a:defRPr sz="945"/>
            </a:lvl5pPr>
            <a:lvl6pPr marL="1350112" indent="0" algn="ctr">
              <a:buNone/>
              <a:defRPr sz="945"/>
            </a:lvl6pPr>
            <a:lvl7pPr marL="1620134" indent="0" algn="ctr">
              <a:buNone/>
              <a:defRPr sz="945"/>
            </a:lvl7pPr>
            <a:lvl8pPr marL="1890156" indent="0" algn="ctr">
              <a:buNone/>
              <a:defRPr sz="945"/>
            </a:lvl8pPr>
            <a:lvl9pPr marL="2160179" indent="0" algn="ctr">
              <a:buNone/>
              <a:defRPr sz="945"/>
            </a:lvl9pPr>
          </a:lstStyle>
          <a:p>
            <a:r>
              <a:rPr lang="de-DE" smtClean="0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2B671-3848-5C45-A62C-BABECBD1CE67}" type="datetimeFigureOut">
              <a:rPr lang="de-DE" smtClean="0"/>
              <a:t>27.08.17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65AA2-14DC-6643-9617-5A6D84D55E6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2B671-3848-5C45-A62C-BABECBD1CE67}" type="datetimeFigureOut">
              <a:rPr lang="de-DE" smtClean="0"/>
              <a:t>27.08.17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65AA2-14DC-6643-9617-5A6D84D55E6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64858" y="287536"/>
            <a:ext cx="1164521" cy="4576822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1297" y="287536"/>
            <a:ext cx="3426053" cy="4576822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2B671-3848-5C45-A62C-BABECBD1CE67}" type="datetimeFigureOut">
              <a:rPr lang="de-DE" smtClean="0"/>
              <a:t>27.08.17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65AA2-14DC-6643-9617-5A6D84D55E6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2B671-3848-5C45-A62C-BABECBD1CE67}" type="datetimeFigureOut">
              <a:rPr lang="de-DE" smtClean="0"/>
              <a:t>27.08.17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65AA2-14DC-6643-9617-5A6D84D55E6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484" y="1346420"/>
            <a:ext cx="4658082" cy="2246530"/>
          </a:xfrm>
        </p:spPr>
        <p:txBody>
          <a:bodyPr anchor="b"/>
          <a:lstStyle>
            <a:lvl1pPr>
              <a:defRPr sz="3544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8484" y="3614203"/>
            <a:ext cx="4658082" cy="1181397"/>
          </a:xfrm>
        </p:spPr>
        <p:txBody>
          <a:bodyPr/>
          <a:lstStyle>
            <a:lvl1pPr marL="0" indent="0">
              <a:buNone/>
              <a:defRPr sz="1417">
                <a:solidFill>
                  <a:schemeClr val="tx1"/>
                </a:solidFill>
              </a:defRPr>
            </a:lvl1pPr>
            <a:lvl2pPr marL="270022" indent="0">
              <a:buNone/>
              <a:defRPr sz="1181">
                <a:solidFill>
                  <a:schemeClr val="tx1">
                    <a:tint val="75000"/>
                  </a:schemeClr>
                </a:solidFill>
              </a:defRPr>
            </a:lvl2pPr>
            <a:lvl3pPr marL="540045" indent="0">
              <a:buNone/>
              <a:defRPr sz="1063">
                <a:solidFill>
                  <a:schemeClr val="tx1">
                    <a:tint val="75000"/>
                  </a:schemeClr>
                </a:solidFill>
              </a:defRPr>
            </a:lvl3pPr>
            <a:lvl4pPr marL="810067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4pPr>
            <a:lvl5pPr marL="1080089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5pPr>
            <a:lvl6pPr marL="1350112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6pPr>
            <a:lvl7pPr marL="1620134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7pPr>
            <a:lvl8pPr marL="1890156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8pPr>
            <a:lvl9pPr marL="2160179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2B671-3848-5C45-A62C-BABECBD1CE67}" type="datetimeFigureOut">
              <a:rPr lang="de-DE" smtClean="0"/>
              <a:t>27.08.17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65AA2-14DC-6643-9617-5A6D84D55E6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1296" y="1437680"/>
            <a:ext cx="2295287" cy="3426679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34092" y="1437680"/>
            <a:ext cx="2295287" cy="3426679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2B671-3848-5C45-A62C-BABECBD1CE67}" type="datetimeFigureOut">
              <a:rPr lang="de-DE" smtClean="0"/>
              <a:t>27.08.17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65AA2-14DC-6643-9617-5A6D84D55E6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287537"/>
            <a:ext cx="4658082" cy="1043881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001" y="1323916"/>
            <a:ext cx="2284738" cy="648831"/>
          </a:xfrm>
        </p:spPr>
        <p:txBody>
          <a:bodyPr anchor="b"/>
          <a:lstStyle>
            <a:lvl1pPr marL="0" indent="0">
              <a:buNone/>
              <a:defRPr sz="1417" b="1"/>
            </a:lvl1pPr>
            <a:lvl2pPr marL="270022" indent="0">
              <a:buNone/>
              <a:defRPr sz="1181" b="1"/>
            </a:lvl2pPr>
            <a:lvl3pPr marL="540045" indent="0">
              <a:buNone/>
              <a:defRPr sz="1063" b="1"/>
            </a:lvl3pPr>
            <a:lvl4pPr marL="810067" indent="0">
              <a:buNone/>
              <a:defRPr sz="945" b="1"/>
            </a:lvl4pPr>
            <a:lvl5pPr marL="1080089" indent="0">
              <a:buNone/>
              <a:defRPr sz="945" b="1"/>
            </a:lvl5pPr>
            <a:lvl6pPr marL="1350112" indent="0">
              <a:buNone/>
              <a:defRPr sz="945" b="1"/>
            </a:lvl6pPr>
            <a:lvl7pPr marL="1620134" indent="0">
              <a:buNone/>
              <a:defRPr sz="945" b="1"/>
            </a:lvl7pPr>
            <a:lvl8pPr marL="1890156" indent="0">
              <a:buNone/>
              <a:defRPr sz="945" b="1"/>
            </a:lvl8pPr>
            <a:lvl9pPr marL="2160179" indent="0">
              <a:buNone/>
              <a:defRPr sz="945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2001" y="1972747"/>
            <a:ext cx="2284738" cy="2901613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34092" y="1323916"/>
            <a:ext cx="2295990" cy="648831"/>
          </a:xfrm>
        </p:spPr>
        <p:txBody>
          <a:bodyPr anchor="b"/>
          <a:lstStyle>
            <a:lvl1pPr marL="0" indent="0">
              <a:buNone/>
              <a:defRPr sz="1417" b="1"/>
            </a:lvl1pPr>
            <a:lvl2pPr marL="270022" indent="0">
              <a:buNone/>
              <a:defRPr sz="1181" b="1"/>
            </a:lvl2pPr>
            <a:lvl3pPr marL="540045" indent="0">
              <a:buNone/>
              <a:defRPr sz="1063" b="1"/>
            </a:lvl3pPr>
            <a:lvl4pPr marL="810067" indent="0">
              <a:buNone/>
              <a:defRPr sz="945" b="1"/>
            </a:lvl4pPr>
            <a:lvl5pPr marL="1080089" indent="0">
              <a:buNone/>
              <a:defRPr sz="945" b="1"/>
            </a:lvl5pPr>
            <a:lvl6pPr marL="1350112" indent="0">
              <a:buNone/>
              <a:defRPr sz="945" b="1"/>
            </a:lvl6pPr>
            <a:lvl7pPr marL="1620134" indent="0">
              <a:buNone/>
              <a:defRPr sz="945" b="1"/>
            </a:lvl7pPr>
            <a:lvl8pPr marL="1890156" indent="0">
              <a:buNone/>
              <a:defRPr sz="945" b="1"/>
            </a:lvl8pPr>
            <a:lvl9pPr marL="2160179" indent="0">
              <a:buNone/>
              <a:defRPr sz="945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34092" y="1972747"/>
            <a:ext cx="2295990" cy="2901613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2B671-3848-5C45-A62C-BABECBD1CE67}" type="datetimeFigureOut">
              <a:rPr lang="de-DE" smtClean="0"/>
              <a:t>27.08.17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65AA2-14DC-6643-9617-5A6D84D55E6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2B671-3848-5C45-A62C-BABECBD1CE67}" type="datetimeFigureOut">
              <a:rPr lang="de-DE" smtClean="0"/>
              <a:t>27.08.17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65AA2-14DC-6643-9617-5A6D84D55E6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2B671-3848-5C45-A62C-BABECBD1CE67}" type="datetimeFigureOut">
              <a:rPr lang="de-DE" smtClean="0"/>
              <a:t>27.08.17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65AA2-14DC-6643-9617-5A6D84D55E6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360045"/>
            <a:ext cx="1741858" cy="1260158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5990" y="777598"/>
            <a:ext cx="2734092" cy="3837980"/>
          </a:xfrm>
        </p:spPr>
        <p:txBody>
          <a:bodyPr/>
          <a:lstStyle>
            <a:lvl1pPr>
              <a:defRPr sz="1890"/>
            </a:lvl1pPr>
            <a:lvl2pPr>
              <a:defRPr sz="1654"/>
            </a:lvl2pPr>
            <a:lvl3pPr>
              <a:defRPr sz="1417"/>
            </a:lvl3pPr>
            <a:lvl4pPr>
              <a:defRPr sz="1181"/>
            </a:lvl4pPr>
            <a:lvl5pPr>
              <a:defRPr sz="1181"/>
            </a:lvl5pPr>
            <a:lvl6pPr>
              <a:defRPr sz="1181"/>
            </a:lvl6pPr>
            <a:lvl7pPr>
              <a:defRPr sz="1181"/>
            </a:lvl7pPr>
            <a:lvl8pPr>
              <a:defRPr sz="1181"/>
            </a:lvl8pPr>
            <a:lvl9pPr>
              <a:defRPr sz="1181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2000" y="1620202"/>
            <a:ext cx="1741858" cy="3001626"/>
          </a:xfrm>
        </p:spPr>
        <p:txBody>
          <a:bodyPr/>
          <a:lstStyle>
            <a:lvl1pPr marL="0" indent="0">
              <a:buNone/>
              <a:defRPr sz="945"/>
            </a:lvl1pPr>
            <a:lvl2pPr marL="270022" indent="0">
              <a:buNone/>
              <a:defRPr sz="827"/>
            </a:lvl2pPr>
            <a:lvl3pPr marL="540045" indent="0">
              <a:buNone/>
              <a:defRPr sz="709"/>
            </a:lvl3pPr>
            <a:lvl4pPr marL="810067" indent="0">
              <a:buNone/>
              <a:defRPr sz="591"/>
            </a:lvl4pPr>
            <a:lvl5pPr marL="1080089" indent="0">
              <a:buNone/>
              <a:defRPr sz="591"/>
            </a:lvl5pPr>
            <a:lvl6pPr marL="1350112" indent="0">
              <a:buNone/>
              <a:defRPr sz="591"/>
            </a:lvl6pPr>
            <a:lvl7pPr marL="1620134" indent="0">
              <a:buNone/>
              <a:defRPr sz="591"/>
            </a:lvl7pPr>
            <a:lvl8pPr marL="1890156" indent="0">
              <a:buNone/>
              <a:defRPr sz="591"/>
            </a:lvl8pPr>
            <a:lvl9pPr marL="2160179" indent="0">
              <a:buNone/>
              <a:defRPr sz="59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2B671-3848-5C45-A62C-BABECBD1CE67}" type="datetimeFigureOut">
              <a:rPr lang="de-DE" smtClean="0"/>
              <a:t>27.08.17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65AA2-14DC-6643-9617-5A6D84D55E6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360045"/>
            <a:ext cx="1741858" cy="1260158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95990" y="777598"/>
            <a:ext cx="2734092" cy="3837980"/>
          </a:xfrm>
        </p:spPr>
        <p:txBody>
          <a:bodyPr anchor="t"/>
          <a:lstStyle>
            <a:lvl1pPr marL="0" indent="0">
              <a:buNone/>
              <a:defRPr sz="1890"/>
            </a:lvl1pPr>
            <a:lvl2pPr marL="270022" indent="0">
              <a:buNone/>
              <a:defRPr sz="1654"/>
            </a:lvl2pPr>
            <a:lvl3pPr marL="540045" indent="0">
              <a:buNone/>
              <a:defRPr sz="1417"/>
            </a:lvl3pPr>
            <a:lvl4pPr marL="810067" indent="0">
              <a:buNone/>
              <a:defRPr sz="1181"/>
            </a:lvl4pPr>
            <a:lvl5pPr marL="1080089" indent="0">
              <a:buNone/>
              <a:defRPr sz="1181"/>
            </a:lvl5pPr>
            <a:lvl6pPr marL="1350112" indent="0">
              <a:buNone/>
              <a:defRPr sz="1181"/>
            </a:lvl6pPr>
            <a:lvl7pPr marL="1620134" indent="0">
              <a:buNone/>
              <a:defRPr sz="1181"/>
            </a:lvl7pPr>
            <a:lvl8pPr marL="1890156" indent="0">
              <a:buNone/>
              <a:defRPr sz="1181"/>
            </a:lvl8pPr>
            <a:lvl9pPr marL="2160179" indent="0">
              <a:buNone/>
              <a:defRPr sz="1181"/>
            </a:lvl9pPr>
          </a:lstStyle>
          <a:p>
            <a:r>
              <a:rPr lang="de-DE" smtClean="0"/>
              <a:t>Bild auf Platzhalter ziehen oder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2000" y="1620202"/>
            <a:ext cx="1741858" cy="3001626"/>
          </a:xfrm>
        </p:spPr>
        <p:txBody>
          <a:bodyPr/>
          <a:lstStyle>
            <a:lvl1pPr marL="0" indent="0">
              <a:buNone/>
              <a:defRPr sz="945"/>
            </a:lvl1pPr>
            <a:lvl2pPr marL="270022" indent="0">
              <a:buNone/>
              <a:defRPr sz="827"/>
            </a:lvl2pPr>
            <a:lvl3pPr marL="540045" indent="0">
              <a:buNone/>
              <a:defRPr sz="709"/>
            </a:lvl3pPr>
            <a:lvl4pPr marL="810067" indent="0">
              <a:buNone/>
              <a:defRPr sz="591"/>
            </a:lvl4pPr>
            <a:lvl5pPr marL="1080089" indent="0">
              <a:buNone/>
              <a:defRPr sz="591"/>
            </a:lvl5pPr>
            <a:lvl6pPr marL="1350112" indent="0">
              <a:buNone/>
              <a:defRPr sz="591"/>
            </a:lvl6pPr>
            <a:lvl7pPr marL="1620134" indent="0">
              <a:buNone/>
              <a:defRPr sz="591"/>
            </a:lvl7pPr>
            <a:lvl8pPr marL="1890156" indent="0">
              <a:buNone/>
              <a:defRPr sz="591"/>
            </a:lvl8pPr>
            <a:lvl9pPr marL="2160179" indent="0">
              <a:buNone/>
              <a:defRPr sz="59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2B671-3848-5C45-A62C-BABECBD1CE67}" type="datetimeFigureOut">
              <a:rPr lang="de-DE" smtClean="0"/>
              <a:t>27.08.17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65AA2-14DC-6643-9617-5A6D84D55E6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1297" y="287537"/>
            <a:ext cx="4658082" cy="1043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1297" y="1437680"/>
            <a:ext cx="4658082" cy="3426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1296" y="5005627"/>
            <a:ext cx="1215152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A2B671-3848-5C45-A62C-BABECBD1CE67}" type="datetimeFigureOut">
              <a:rPr lang="de-DE" smtClean="0"/>
              <a:t>27.08.17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88974" y="5005627"/>
            <a:ext cx="1822728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4227" y="5005627"/>
            <a:ext cx="1215152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865AA2-14DC-6643-9617-5A6D84D55E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147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540045" rtl="0" eaLnBrk="1" latinLnBrk="0" hangingPunct="1">
        <a:lnSpc>
          <a:spcPct val="90000"/>
        </a:lnSpc>
        <a:spcBef>
          <a:spcPct val="0"/>
        </a:spcBef>
        <a:buNone/>
        <a:defRPr sz="25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5011" indent="-135011" algn="l" defTabSz="540045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1654" kern="1200">
          <a:solidFill>
            <a:schemeClr val="tx1"/>
          </a:solidFill>
          <a:latin typeface="+mn-lt"/>
          <a:ea typeface="+mn-ea"/>
          <a:cs typeface="+mn-cs"/>
        </a:defRPr>
      </a:lvl1pPr>
      <a:lvl2pPr marL="405033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675056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181" kern="1200">
          <a:solidFill>
            <a:schemeClr val="tx1"/>
          </a:solidFill>
          <a:latin typeface="+mn-lt"/>
          <a:ea typeface="+mn-ea"/>
          <a:cs typeface="+mn-cs"/>
        </a:defRPr>
      </a:lvl3pPr>
      <a:lvl4pPr marL="945078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4pPr>
      <a:lvl5pPr marL="1215100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5pPr>
      <a:lvl6pPr marL="1485123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6pPr>
      <a:lvl7pPr marL="1755145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7pPr>
      <a:lvl8pPr marL="2025167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8pPr>
      <a:lvl9pPr marL="2295190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1pPr>
      <a:lvl2pPr marL="270022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2pPr>
      <a:lvl3pPr marL="540045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3pPr>
      <a:lvl4pPr marL="810067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4pPr>
      <a:lvl5pPr marL="1080089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5pPr>
      <a:lvl6pPr marL="1350112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6pPr>
      <a:lvl7pPr marL="1620134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7pPr>
      <a:lvl8pPr marL="1890156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8pPr>
      <a:lvl9pPr marL="2160179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 1"/>
          <p:cNvPicPr>
            <a:picLocks noChangeAspect="1"/>
          </p:cNvPicPr>
          <p:nvPr/>
        </p:nvPicPr>
        <p:blipFill rotWithShape="1">
          <a:blip r:embed="rId3"/>
          <a:srcRect l="8650" t="1571" r="10375" b="10021"/>
          <a:stretch/>
        </p:blipFill>
        <p:spPr>
          <a:xfrm>
            <a:off x="-1" y="1041236"/>
            <a:ext cx="5400675" cy="3129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067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-Desig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Design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Design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</Words>
  <Application>Microsoft Macintosh PowerPoint</Application>
  <PresentationFormat>Benutzerdefiniert</PresentationFormat>
  <Paragraphs>1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Office-Design</vt:lpstr>
      <vt:lpstr>PowerPoint-Präsentation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Dr. Gernot Starke</dc:creator>
  <cp:lastModifiedBy>Dr. Gernot Starke</cp:lastModifiedBy>
  <cp:revision>5</cp:revision>
  <dcterms:created xsi:type="dcterms:W3CDTF">2017-08-26T16:30:38Z</dcterms:created>
  <dcterms:modified xsi:type="dcterms:W3CDTF">2017-08-27T14:15:58Z</dcterms:modified>
</cp:coreProperties>
</file>