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16" d="100"/>
          <a:sy n="116" d="100"/>
        </p:scale>
        <p:origin x="-136" y="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D6E2-CCF5-8D4B-B764-6F8503C11D1F}" type="datetimeFigureOut">
              <a:rPr lang="de-DE" smtClean="0"/>
              <a:t>29.12.12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605A-8E83-AE4C-8C58-6C24C5F8AC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84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D6E2-CCF5-8D4B-B764-6F8503C11D1F}" type="datetimeFigureOut">
              <a:rPr lang="de-DE" smtClean="0"/>
              <a:t>29.12.12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605A-8E83-AE4C-8C58-6C24C5F8AC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10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D6E2-CCF5-8D4B-B764-6F8503C11D1F}" type="datetimeFigureOut">
              <a:rPr lang="de-DE" smtClean="0"/>
              <a:t>29.12.12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605A-8E83-AE4C-8C58-6C24C5F8AC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59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D6E2-CCF5-8D4B-B764-6F8503C11D1F}" type="datetimeFigureOut">
              <a:rPr lang="de-DE" smtClean="0"/>
              <a:t>29.12.12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605A-8E83-AE4C-8C58-6C24C5F8AC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54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D6E2-CCF5-8D4B-B764-6F8503C11D1F}" type="datetimeFigureOut">
              <a:rPr lang="de-DE" smtClean="0"/>
              <a:t>29.12.12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605A-8E83-AE4C-8C58-6C24C5F8AC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D6E2-CCF5-8D4B-B764-6F8503C11D1F}" type="datetimeFigureOut">
              <a:rPr lang="de-DE" smtClean="0"/>
              <a:t>29.12.12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605A-8E83-AE4C-8C58-6C24C5F8AC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24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D6E2-CCF5-8D4B-B764-6F8503C11D1F}" type="datetimeFigureOut">
              <a:rPr lang="de-DE" smtClean="0"/>
              <a:t>29.12.12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605A-8E83-AE4C-8C58-6C24C5F8AC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24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D6E2-CCF5-8D4B-B764-6F8503C11D1F}" type="datetimeFigureOut">
              <a:rPr lang="de-DE" smtClean="0"/>
              <a:t>29.12.12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605A-8E83-AE4C-8C58-6C24C5F8AC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96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D6E2-CCF5-8D4B-B764-6F8503C11D1F}" type="datetimeFigureOut">
              <a:rPr lang="de-DE" smtClean="0"/>
              <a:t>29.12.12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605A-8E83-AE4C-8C58-6C24C5F8AC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87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D6E2-CCF5-8D4B-B764-6F8503C11D1F}" type="datetimeFigureOut">
              <a:rPr lang="de-DE" smtClean="0"/>
              <a:t>29.12.12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605A-8E83-AE4C-8C58-6C24C5F8AC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31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D6E2-CCF5-8D4B-B764-6F8503C11D1F}" type="datetimeFigureOut">
              <a:rPr lang="de-DE" smtClean="0"/>
              <a:t>29.12.12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0605A-8E83-AE4C-8C58-6C24C5F8AC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07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5D6E2-CCF5-8D4B-B764-6F8503C11D1F}" type="datetimeFigureOut">
              <a:rPr lang="de-DE" smtClean="0"/>
              <a:t>29.12.12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0605A-8E83-AE4C-8C58-6C24C5F8AC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67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 Title Page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subtitle</a:t>
            </a:r>
            <a:endParaRPr lang="de-DE" dirty="0" smtClean="0"/>
          </a:p>
          <a:p>
            <a:r>
              <a:rPr lang="de-DE" dirty="0" smtClean="0"/>
              <a:t>A </a:t>
            </a:r>
            <a:r>
              <a:rPr lang="de-DE" dirty="0" err="1" smtClean="0"/>
              <a:t>speaker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name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0" y="6645903"/>
            <a:ext cx="845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smtClean="0"/>
              <a:t>^</a:t>
            </a:r>
            <a:r>
              <a:rPr lang="de-DE" sz="800" smtClean="0"/>
              <a:t>Index : </a:t>
            </a:r>
            <a:r>
              <a:rPr lang="de-DE" sz="800" dirty="0" smtClean="0"/>
              <a:t>Java, </a:t>
            </a:r>
            <a:r>
              <a:rPr lang="de-DE" sz="800" dirty="0" err="1" smtClean="0"/>
              <a:t>building</a:t>
            </a:r>
            <a:r>
              <a:rPr lang="de-DE" sz="800" dirty="0" smtClean="0"/>
              <a:t>-blocks, </a:t>
            </a:r>
            <a:r>
              <a:rPr lang="de-DE" sz="800" dirty="0" err="1" smtClean="0"/>
              <a:t>metamodel</a:t>
            </a:r>
            <a:r>
              <a:rPr lang="de-DE" sz="800" dirty="0" smtClean="0"/>
              <a:t>, </a:t>
            </a:r>
            <a:r>
              <a:rPr lang="de-DE" sz="800" dirty="0" err="1" smtClean="0"/>
              <a:t>pattern</a:t>
            </a:r>
            <a:r>
              <a:rPr lang="de-DE" sz="800" dirty="0" smtClean="0"/>
              <a:t>, SOLID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87255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Macintosh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A Title Page</vt:lpstr>
    </vt:vector>
  </TitlesOfParts>
  <Company>Doing IT Right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 Page</dc:title>
  <dc:creator>Gernot Starke</dc:creator>
  <cp:lastModifiedBy>Gernot Starke</cp:lastModifiedBy>
  <cp:revision>1</cp:revision>
  <dcterms:created xsi:type="dcterms:W3CDTF">2012-12-29T14:26:09Z</dcterms:created>
  <dcterms:modified xsi:type="dcterms:W3CDTF">2012-12-29T14:31:07Z</dcterms:modified>
</cp:coreProperties>
</file>