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5" d="100"/>
          <a:sy n="105" d="100"/>
        </p:scale>
        <p:origin x="-200" y="-112"/>
      </p:cViewPr>
      <p:guideLst>
        <p:guide orient="horz" pos="2160"/>
        <p:guide pos="29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9928E-945B-DE40-827B-64575D9459BF}" type="datetimeFigureOut">
              <a:rPr lang="de-DE" smtClean="0"/>
              <a:t>23.12.12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31D20-3EEA-0842-9A43-C4C72E5FF9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10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05DA-0E9D-D944-87A2-2F7DCE20E8F5}" type="datetimeFigureOut">
              <a:rPr lang="de-DE" smtClean="0"/>
              <a:t>23.12.12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0419-6DB9-984D-AF0F-8E49A675D1E3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05DA-0E9D-D944-87A2-2F7DCE20E8F5}" type="datetimeFigureOut">
              <a:rPr lang="de-DE" smtClean="0"/>
              <a:t>23.12.12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0419-6DB9-984D-AF0F-8E49A675D1E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05DA-0E9D-D944-87A2-2F7DCE20E8F5}" type="datetimeFigureOut">
              <a:rPr lang="de-DE" smtClean="0"/>
              <a:t>23.12.12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0419-6DB9-984D-AF0F-8E49A675D1E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05DA-0E9D-D944-87A2-2F7DCE20E8F5}" type="datetimeFigureOut">
              <a:rPr lang="de-DE" smtClean="0"/>
              <a:t>23.12.12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0419-6DB9-984D-AF0F-8E49A675D1E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05DA-0E9D-D944-87A2-2F7DCE20E8F5}" type="datetimeFigureOut">
              <a:rPr lang="de-DE" smtClean="0"/>
              <a:t>23.12.12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0419-6DB9-984D-AF0F-8E49A675D1E3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05DA-0E9D-D944-87A2-2F7DCE20E8F5}" type="datetimeFigureOut">
              <a:rPr lang="de-DE" smtClean="0"/>
              <a:t>23.12.12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0419-6DB9-984D-AF0F-8E49A675D1E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05DA-0E9D-D944-87A2-2F7DCE20E8F5}" type="datetimeFigureOut">
              <a:rPr lang="de-DE" smtClean="0"/>
              <a:t>23.12.12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0419-6DB9-984D-AF0F-8E49A675D1E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05DA-0E9D-D944-87A2-2F7DCE20E8F5}" type="datetimeFigureOut">
              <a:rPr lang="de-DE" smtClean="0"/>
              <a:t>23.12.12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0419-6DB9-984D-AF0F-8E49A675D1E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23.12.12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A4905DA-0E9D-D944-87A2-2F7DCE20E8F5}" type="datetimeFigureOut">
              <a:rPr lang="de-DE" smtClean="0"/>
              <a:t>23.12.12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1440419-6DB9-984D-AF0F-8E49A675D1E3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05DA-0E9D-D944-87A2-2F7DCE20E8F5}" type="datetimeFigureOut">
              <a:rPr lang="de-DE" smtClean="0"/>
              <a:t>23.12.12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0419-6DB9-984D-AF0F-8E49A675D1E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05DA-0E9D-D944-87A2-2F7DCE20E8F5}" type="datetimeFigureOut">
              <a:rPr lang="de-DE" smtClean="0"/>
              <a:t>23.12.12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0419-6DB9-984D-AF0F-8E49A675D1E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23.12.12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23.12.12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23.12.12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23.12.12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st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0380"/>
            <a:ext cx="1678214" cy="223761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23760" y="1211187"/>
            <a:ext cx="5144105" cy="1470025"/>
          </a:xfrm>
        </p:spPr>
        <p:txBody>
          <a:bodyPr>
            <a:normAutofit/>
          </a:bodyPr>
          <a:lstStyle/>
          <a:p>
            <a:r>
              <a:rPr lang="de-DE" sz="6000" dirty="0" smtClean="0"/>
              <a:t>Sample Page</a:t>
            </a:r>
            <a:endParaRPr lang="de-DE" sz="6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60438" y="3241524"/>
            <a:ext cx="4862287" cy="1264858"/>
          </a:xfrm>
        </p:spPr>
        <p:txBody>
          <a:bodyPr>
            <a:normAutofit/>
          </a:bodyPr>
          <a:lstStyle/>
          <a:p>
            <a:r>
              <a:rPr lang="de-DE" dirty="0" err="1" smtClean="0"/>
              <a:t>For</a:t>
            </a:r>
            <a:r>
              <a:rPr lang="de-DE" dirty="0" smtClean="0"/>
              <a:t> a sample </a:t>
            </a:r>
            <a:r>
              <a:rPr lang="de-DE" dirty="0" err="1" smtClean="0"/>
              <a:t>handout</a:t>
            </a:r>
            <a:endParaRPr lang="de-DE" dirty="0" smtClean="0"/>
          </a:p>
          <a:p>
            <a:r>
              <a:rPr lang="de-DE" dirty="0" err="1" smtClean="0"/>
              <a:t>From</a:t>
            </a:r>
            <a:r>
              <a:rPr lang="de-DE" dirty="0" smtClean="0"/>
              <a:t> a sample </a:t>
            </a:r>
            <a:r>
              <a:rPr lang="de-DE" dirty="0" err="1" smtClean="0"/>
              <a:t>author</a:t>
            </a:r>
            <a:endParaRPr lang="de-DE" dirty="0" smtClean="0"/>
          </a:p>
          <a:p>
            <a:r>
              <a:rPr lang="de-DE" dirty="0" err="1" smtClean="0"/>
              <a:t>With</a:t>
            </a:r>
            <a:r>
              <a:rPr lang="de-DE" dirty="0" smtClean="0"/>
              <a:t> sample </a:t>
            </a:r>
            <a:r>
              <a:rPr lang="de-DE" dirty="0" err="1" smtClean="0"/>
              <a:t>images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090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mathsgeniu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5250"/>
            <a:ext cx="3752850" cy="2952750"/>
          </a:xfrm>
          <a:prstGeom prst="rect">
            <a:avLst/>
          </a:prstGeom>
        </p:spPr>
      </p:pic>
      <p:pic>
        <p:nvPicPr>
          <p:cNvPr id="8" name="Bild 7" descr="number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4" y="2283970"/>
            <a:ext cx="3592286" cy="4574029"/>
          </a:xfrm>
          <a:prstGeom prst="rect">
            <a:avLst/>
          </a:prstGeom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600" dirty="0"/>
              <a:t>Slide: </a:t>
            </a:r>
            <a:fld id="{41440419-6DB9-984D-AF0F-8E49A675D1E3}" type="slidenum">
              <a:rPr lang="de-DE" sz="6600" smtClean="0"/>
              <a:pPr/>
              <a:t>2</a:t>
            </a:fld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358378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numbe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4" y="2283970"/>
            <a:ext cx="3592286" cy="4574029"/>
          </a:xfrm>
          <a:prstGeom prst="rect">
            <a:avLst/>
          </a:prstGeom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600" dirty="0"/>
              <a:t>Slide: </a:t>
            </a:r>
            <a:fld id="{41440419-6DB9-984D-AF0F-8E49A675D1E3}" type="slidenum">
              <a:rPr lang="de-DE" sz="6600" smtClean="0"/>
              <a:pPr/>
              <a:t>3</a:t>
            </a:fld>
            <a:endParaRPr lang="de-DE" sz="6600" dirty="0"/>
          </a:p>
        </p:txBody>
      </p:sp>
      <p:pic>
        <p:nvPicPr>
          <p:cNvPr id="2" name="Bild 1" descr="func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7" y="1781581"/>
            <a:ext cx="4658842" cy="50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0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600" dirty="0"/>
              <a:t>Slide: </a:t>
            </a:r>
            <a:fld id="{41440419-6DB9-984D-AF0F-8E49A675D1E3}" type="slidenum">
              <a:rPr lang="de-DE" sz="6600" smtClean="0"/>
              <a:pPr/>
              <a:t>4</a:t>
            </a:fld>
            <a:endParaRPr lang="de-DE" sz="6600" dirty="0"/>
          </a:p>
        </p:txBody>
      </p:sp>
      <p:pic>
        <p:nvPicPr>
          <p:cNvPr id="3" name="Bild 2" descr="rep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1172"/>
            <a:ext cx="5176762" cy="27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600" dirty="0"/>
              <a:t>Slide: </a:t>
            </a:r>
            <a:fld id="{41440419-6DB9-984D-AF0F-8E49A675D1E3}" type="slidenum">
              <a:rPr lang="de-DE" sz="6600" smtClean="0"/>
              <a:pPr/>
              <a:t>5</a:t>
            </a:fld>
            <a:endParaRPr lang="de-DE" sz="6600" dirty="0"/>
          </a:p>
        </p:txBody>
      </p:sp>
      <p:pic>
        <p:nvPicPr>
          <p:cNvPr id="2" name="Bild 1" descr="st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79" y="1457979"/>
            <a:ext cx="3797478" cy="506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5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emeter">
  <a:themeElements>
    <a:clrScheme name="Demeter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Demeter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Demeter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Demeter.thmx</Template>
  <TotalTime>0</TotalTime>
  <Words>25</Words>
  <Application>Microsoft Macintosh PowerPoint</Application>
  <PresentationFormat>Bildschirmpräsentation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Demeter</vt:lpstr>
      <vt:lpstr>Sample Page</vt:lpstr>
      <vt:lpstr>Slide: 2</vt:lpstr>
      <vt:lpstr>Slide: 3</vt:lpstr>
      <vt:lpstr>Slide: 4</vt:lpstr>
      <vt:lpstr>Slide: 5</vt:lpstr>
    </vt:vector>
  </TitlesOfParts>
  <Company>Doing IT Right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Page</dc:title>
  <dc:creator>Gernot Starke</dc:creator>
  <cp:lastModifiedBy>Gernot Starke</cp:lastModifiedBy>
  <cp:revision>4</cp:revision>
  <cp:lastPrinted>2012-12-23T12:03:19Z</cp:lastPrinted>
  <dcterms:created xsi:type="dcterms:W3CDTF">2012-12-23T11:37:26Z</dcterms:created>
  <dcterms:modified xsi:type="dcterms:W3CDTF">2012-12-23T12:03:58Z</dcterms:modified>
</cp:coreProperties>
</file>