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-112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73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0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5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7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1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63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8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12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4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4905DA-0E9D-D944-87A2-2F7DCE20E8F5}" type="datetimeFigureOut">
              <a:rPr lang="de-DE" smtClean="0"/>
              <a:t>23.12.12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440419-6DB9-984D-AF0F-8E49A675D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5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53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Slide </a:t>
            </a:r>
            <a:fld id="{41440419-6DB9-984D-AF0F-8E49A675D1E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069452"/>
            <a:ext cx="8229600" cy="405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37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Sample Page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a sample </a:t>
            </a:r>
            <a:r>
              <a:rPr lang="de-DE" dirty="0" err="1" smtClean="0"/>
              <a:t>handout</a:t>
            </a:r>
            <a:endParaRPr lang="de-DE" dirty="0" smtClean="0"/>
          </a:p>
          <a:p>
            <a:r>
              <a:rPr lang="de-DE" dirty="0" err="1" smtClean="0"/>
              <a:t>From</a:t>
            </a:r>
            <a:r>
              <a:rPr lang="de-DE" dirty="0" smtClean="0"/>
              <a:t> a sample </a:t>
            </a:r>
            <a:r>
              <a:rPr lang="de-DE" dirty="0" err="1" smtClean="0"/>
              <a:t>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90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</a:t>
            </a:r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09257" y="2512644"/>
            <a:ext cx="5525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/>
              <a:t>Slide </a:t>
            </a:r>
            <a:r>
              <a:rPr lang="de-DE" sz="9600" dirty="0" err="1" smtClean="0"/>
              <a:t>no</a:t>
            </a:r>
            <a:r>
              <a:rPr lang="de-DE" sz="9600" dirty="0" smtClean="0"/>
              <a:t> 1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15624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</a:t>
            </a:r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09257" y="2512644"/>
            <a:ext cx="5525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/>
              <a:t>Slide </a:t>
            </a:r>
            <a:r>
              <a:rPr lang="de-DE" sz="9600" dirty="0" err="1" smtClean="0"/>
              <a:t>no</a:t>
            </a:r>
            <a:r>
              <a:rPr lang="de-DE" sz="9600" dirty="0" smtClean="0"/>
              <a:t> 2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81927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</a:t>
            </a:r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09257" y="2512644"/>
            <a:ext cx="5525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/>
              <a:t>Slide </a:t>
            </a:r>
            <a:r>
              <a:rPr lang="de-DE" sz="9600" dirty="0" err="1" smtClean="0"/>
              <a:t>no</a:t>
            </a:r>
            <a:r>
              <a:rPr lang="de-DE" sz="9600" dirty="0" smtClean="0"/>
              <a:t> 3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399517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</a:t>
            </a:r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09257" y="2512644"/>
            <a:ext cx="5525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/>
              <a:t>Slide </a:t>
            </a:r>
            <a:r>
              <a:rPr lang="de-DE" sz="9600" dirty="0" err="1" smtClean="0"/>
              <a:t>no</a:t>
            </a:r>
            <a:r>
              <a:rPr lang="de-DE" sz="9600" dirty="0" smtClean="0"/>
              <a:t> 4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71963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</a:t>
            </a:r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09257" y="2512644"/>
            <a:ext cx="5525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/>
              <a:t>Slide </a:t>
            </a:r>
            <a:r>
              <a:rPr lang="de-DE" sz="9600" dirty="0" err="1" smtClean="0"/>
              <a:t>no</a:t>
            </a:r>
            <a:r>
              <a:rPr lang="de-DE" sz="9600" dirty="0" smtClean="0"/>
              <a:t> 5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416840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</a:t>
            </a:r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09257" y="2512644"/>
            <a:ext cx="5525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/>
              <a:t>Slide </a:t>
            </a:r>
            <a:r>
              <a:rPr lang="de-DE" sz="9600" dirty="0" err="1" smtClean="0"/>
              <a:t>no</a:t>
            </a:r>
            <a:r>
              <a:rPr lang="de-DE" sz="9600" dirty="0" smtClean="0"/>
              <a:t> 6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75866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</a:t>
            </a:r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09257" y="2512644"/>
            <a:ext cx="5525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/>
              <a:t>Slide </a:t>
            </a:r>
            <a:r>
              <a:rPr lang="de-DE" sz="9600" dirty="0" err="1" smtClean="0"/>
              <a:t>no</a:t>
            </a:r>
            <a:r>
              <a:rPr lang="de-DE" sz="9600" dirty="0" smtClean="0"/>
              <a:t> 7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328628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Bildschirmpräsentation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Sample Page</vt:lpstr>
      <vt:lpstr>Sample content</vt:lpstr>
      <vt:lpstr>Sample content</vt:lpstr>
      <vt:lpstr>Sample content</vt:lpstr>
      <vt:lpstr>Sample content</vt:lpstr>
      <vt:lpstr>Sample content</vt:lpstr>
      <vt:lpstr>Sample content</vt:lpstr>
      <vt:lpstr>Sample content</vt:lpstr>
    </vt:vector>
  </TitlesOfParts>
  <Company>Doing IT Right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Page</dc:title>
  <dc:creator>Gernot Starke</dc:creator>
  <cp:lastModifiedBy>Gernot Starke</cp:lastModifiedBy>
  <cp:revision>2</cp:revision>
  <cp:lastPrinted>2012-12-23T11:44:17Z</cp:lastPrinted>
  <dcterms:created xsi:type="dcterms:W3CDTF">2012-12-23T11:37:26Z</dcterms:created>
  <dcterms:modified xsi:type="dcterms:W3CDTF">2012-12-23T11:46:52Z</dcterms:modified>
</cp:coreProperties>
</file>