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B78F6A2-87D3-4E90-8774-4FA854C5A6C8}" v="6" dt="2025-04-19T04:14:24.2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1" autoAdjust="0"/>
    <p:restoredTop sz="94660"/>
  </p:normalViewPr>
  <p:slideViewPr>
    <p:cSldViewPr snapToGrid="0">
      <p:cViewPr varScale="1">
        <p:scale>
          <a:sx n="78" d="100"/>
          <a:sy n="78" d="100"/>
        </p:scale>
        <p:origin x="83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4162DD-C992-24FB-A098-3B5DC98039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7436253-AABA-9FE0-EEF9-25978EFC39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99AC62B-8E28-989D-F47E-23FB2784D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7D591-47A5-4A53-AA15-EE73EEBA42FF}" type="datetimeFigureOut">
              <a:rPr lang="es-MX" smtClean="0"/>
              <a:t>18/04/2025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5F90D29-C3DE-0A58-6253-831A593A6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03330A1-344F-2CD1-2C59-D3D3E42C0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C0933-067F-4A9B-83A5-ECB1070FB0C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81329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F6B469-4429-706D-4FF9-D37812A4E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851F4C0-E185-0E63-311E-4BB0A03164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DEF9D28-EFAE-6BEA-4469-22D0A81D9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7D591-47A5-4A53-AA15-EE73EEBA42FF}" type="datetimeFigureOut">
              <a:rPr lang="es-MX" smtClean="0"/>
              <a:t>18/04/2025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268E8A8-C395-BFDC-F358-069321002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E9D1807-624A-3882-2806-88B240313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C0933-067F-4A9B-83A5-ECB1070FB0C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24132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084C97C-46B8-4E8A-825D-1754E65EBB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8493BB7-07D7-90FF-93F8-C74CCF66E3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602579E-7855-CB66-5436-97B555F81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7D591-47A5-4A53-AA15-EE73EEBA42FF}" type="datetimeFigureOut">
              <a:rPr lang="es-MX" smtClean="0"/>
              <a:t>18/04/2025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B97984B-D58A-36DE-D7CD-B0327832B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7BA4278-ACD0-BAC3-D682-575AE820B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C0933-067F-4A9B-83A5-ECB1070FB0C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13740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CEE22C-54CA-3739-9B16-C03A78DD3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CACF000-3D7D-2112-42FC-9049BF6AB3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2CABDC0-7E07-61A1-922E-2A612A165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7D591-47A5-4A53-AA15-EE73EEBA42FF}" type="datetimeFigureOut">
              <a:rPr lang="es-MX" smtClean="0"/>
              <a:t>18/04/2025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0FF3608-4DAF-C2BD-CF43-3BA36382A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C46A02B-3165-4099-850D-6759F983F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C0933-067F-4A9B-83A5-ECB1070FB0C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85191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98BBCD-A8E7-D4B0-BDD1-71A417076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5F9C7A4-8CFE-45D2-928D-396F7330CE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DECDED0-927E-8AAC-E3F0-9D7F61548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7D591-47A5-4A53-AA15-EE73EEBA42FF}" type="datetimeFigureOut">
              <a:rPr lang="es-MX" smtClean="0"/>
              <a:t>18/04/2025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5324667-8387-014F-14FE-356DF61B9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92780FA-631C-A60A-603A-8502522ED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C0933-067F-4A9B-83A5-ECB1070FB0C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75360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B1F441-7411-B56F-BBCA-86156C337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C0F0262-C97B-48D3-7E7D-9392B9486E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73A6428-6A4F-7B39-543F-21462A9196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E46ED90-BDA6-F3C4-E1E9-162B8CBAA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7D591-47A5-4A53-AA15-EE73EEBA42FF}" type="datetimeFigureOut">
              <a:rPr lang="es-MX" smtClean="0"/>
              <a:t>18/04/2025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FB4E4CE-3703-13A6-9DD9-019A97FAC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391BCD7-AAEC-6A75-E868-868D983E8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C0933-067F-4A9B-83A5-ECB1070FB0C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29977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5E058A-4DFD-72F2-D5D1-17F18F406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3B07C06-7BAE-6A29-A7E6-1FD4B9C3FD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4042168-E711-4CF4-996C-A4F3CB695F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1920B8C-F50D-B41B-A28B-ABCB4CFA59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C3C2124-91F4-124B-EC85-0F3CCDC61D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5E31077-AD58-F6FA-DD50-22C561DD9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7D591-47A5-4A53-AA15-EE73EEBA42FF}" type="datetimeFigureOut">
              <a:rPr lang="es-MX" smtClean="0"/>
              <a:t>18/04/2025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B5AD97A-27D3-652F-D443-10901C861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5934922-246A-BE72-2AC9-C2786B78D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C0933-067F-4A9B-83A5-ECB1070FB0C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02553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D77180-B95E-DEE5-4005-5766EC0EE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6B02619-2906-D7D4-61DD-3ECA27186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7D591-47A5-4A53-AA15-EE73EEBA42FF}" type="datetimeFigureOut">
              <a:rPr lang="es-MX" smtClean="0"/>
              <a:t>18/04/2025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342235A-41F5-5D1F-B4CE-348CE3849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7A36BBF-19BA-8BB6-4393-A6B0CFADF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C0933-067F-4A9B-83A5-ECB1070FB0C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58705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7AE2841-407A-7221-27E0-B86D46497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7D591-47A5-4A53-AA15-EE73EEBA42FF}" type="datetimeFigureOut">
              <a:rPr lang="es-MX" smtClean="0"/>
              <a:t>18/04/2025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16EB4FA-41DB-F3A7-061B-0DA442237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1A79CA3-600E-2970-8281-0FBFDDBC1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C0933-067F-4A9B-83A5-ECB1070FB0C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80033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876D53-0CAE-F2DF-1856-CABFA7F89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18BACA7-B0CE-9A98-C058-0B2C074137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79271A8-E388-CD4C-B111-F50FDEF8BD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DD5BB53-A284-8FFB-A086-507B880B0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7D591-47A5-4A53-AA15-EE73EEBA42FF}" type="datetimeFigureOut">
              <a:rPr lang="es-MX" smtClean="0"/>
              <a:t>18/04/2025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C8EF03E-FB4A-681A-0920-A1CED554E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759D9C7-6D1A-05EB-0B5D-370BA3158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C0933-067F-4A9B-83A5-ECB1070FB0C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2760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62308B-800E-301D-F816-62703CB65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BA37ACE-DC49-1961-46DB-810A4BDF00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5927B1D-BE21-CA84-8CCA-F9F71A79C3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DBD7A0D-CC6C-D692-7BF3-9DEEDC20E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7D591-47A5-4A53-AA15-EE73EEBA42FF}" type="datetimeFigureOut">
              <a:rPr lang="es-MX" smtClean="0"/>
              <a:t>18/04/2025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7C88BE9-91B3-780D-CA12-EBFB07041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FB7D16C-35A8-C7AD-DB86-95A272592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C0933-067F-4A9B-83A5-ECB1070FB0C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55035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9D3EE50-A0D6-5660-A78A-960F2AFB7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0508B58-07E0-3370-3541-0ED82BAFBA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3EA75AC-7CC0-1540-2380-32E04F9E0E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AA7D591-47A5-4A53-AA15-EE73EEBA42FF}" type="datetimeFigureOut">
              <a:rPr lang="es-MX" smtClean="0"/>
              <a:t>18/04/2025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9946C5A-1F92-A73B-989C-00DBB15513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49644C4-E769-D56A-7ECF-CB38DB7EED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95C0933-067F-4A9B-83A5-ECB1070FB0C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80411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Imagen que contiene Texto&#10;&#10;El contenido generado por IA puede ser incorrecto.">
            <a:extLst>
              <a:ext uri="{FF2B5EF4-FFF2-40B4-BE49-F238E27FC236}">
                <a16:creationId xmlns:a16="http://schemas.microsoft.com/office/drawing/2014/main" id="{DD7E43A7-8CBD-E58A-C447-0EE5B86251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02" y="2258212"/>
            <a:ext cx="5089055" cy="1679325"/>
          </a:xfrm>
          <a:prstGeom prst="rect">
            <a:avLst/>
          </a:prstGeom>
        </p:spPr>
      </p:pic>
      <p:pic>
        <p:nvPicPr>
          <p:cNvPr id="9" name="Imagen 8" descr="Imagen que contiene Texto&#10;&#10;El contenido generado por IA puede ser incorrecto.">
            <a:extLst>
              <a:ext uri="{FF2B5EF4-FFF2-40B4-BE49-F238E27FC236}">
                <a16:creationId xmlns:a16="http://schemas.microsoft.com/office/drawing/2014/main" id="{12A758F4-7C33-6131-3706-3FA4AAA12E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615" y="4019379"/>
            <a:ext cx="5095441" cy="2017744"/>
          </a:xfrm>
          <a:prstGeom prst="rect">
            <a:avLst/>
          </a:prstGeom>
        </p:spPr>
      </p:pic>
      <p:pic>
        <p:nvPicPr>
          <p:cNvPr id="11" name="Imagen 10" descr="Imagen que contiene Tabla&#10;&#10;El contenido generado por IA puede ser incorrecto.">
            <a:extLst>
              <a:ext uri="{FF2B5EF4-FFF2-40B4-BE49-F238E27FC236}">
                <a16:creationId xmlns:a16="http://schemas.microsoft.com/office/drawing/2014/main" id="{9A1A7301-126A-92B7-863A-CAFB8E4F64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442" y="522587"/>
            <a:ext cx="5063515" cy="1653783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106E5B33-C426-F29C-61E9-01F82EC17A85}"/>
              </a:ext>
            </a:extLst>
          </p:cNvPr>
          <p:cNvSpPr txBox="1"/>
          <p:nvPr/>
        </p:nvSpPr>
        <p:spPr>
          <a:xfrm>
            <a:off x="228442" y="71413"/>
            <a:ext cx="5792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https://developer.mozilla.org/en-US/docs/Web/CSS/max</a:t>
            </a:r>
          </a:p>
        </p:txBody>
      </p:sp>
      <p:pic>
        <p:nvPicPr>
          <p:cNvPr id="14" name="Imagen 13" descr="Calendario&#10;&#10;El contenido generado por IA puede ser incorrecto.">
            <a:extLst>
              <a:ext uri="{FF2B5EF4-FFF2-40B4-BE49-F238E27FC236}">
                <a16:creationId xmlns:a16="http://schemas.microsoft.com/office/drawing/2014/main" id="{92E67BAD-BC5C-8478-A68A-63389F9021C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7817" y="1758849"/>
            <a:ext cx="6142252" cy="906859"/>
          </a:xfrm>
          <a:prstGeom prst="rect">
            <a:avLst/>
          </a:prstGeom>
        </p:spPr>
      </p:pic>
      <p:pic>
        <p:nvPicPr>
          <p:cNvPr id="16" name="Imagen 15" descr="Escala de tiempo&#10;&#10;El contenido generado por IA puede ser incorrecto.">
            <a:extLst>
              <a:ext uri="{FF2B5EF4-FFF2-40B4-BE49-F238E27FC236}">
                <a16:creationId xmlns:a16="http://schemas.microsoft.com/office/drawing/2014/main" id="{F3C33A51-C491-2DEF-A7DD-6C818E8B28E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7817" y="440745"/>
            <a:ext cx="6127011" cy="1402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7666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9DE94FDE8AABF43B235057F41B81DDD" ma:contentTypeVersion="5" ma:contentTypeDescription="Crear nuevo documento." ma:contentTypeScope="" ma:versionID="e8d581bddda3ed2d64d8084355a8bd3b">
  <xsd:schema xmlns:xsd="http://www.w3.org/2001/XMLSchema" xmlns:xs="http://www.w3.org/2001/XMLSchema" xmlns:p="http://schemas.microsoft.com/office/2006/metadata/properties" xmlns:ns3="c9ae0e21-1ffb-49a9-9cd4-b09f505c521c" targetNamespace="http://schemas.microsoft.com/office/2006/metadata/properties" ma:root="true" ma:fieldsID="692fc65f7a4c27af1d94fc7b5e4a65ce" ns3:_="">
    <xsd:import namespace="c9ae0e21-1ffb-49a9-9cd4-b09f505c521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9ae0e21-1ffb-49a9-9cd4-b09f505c521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EE10764-BA0C-40B8-A5E1-DBB49A707727}">
  <ds:schemaRefs>
    <ds:schemaRef ds:uri="c9ae0e21-1ffb-49a9-9cd4-b09f505c521c"/>
    <ds:schemaRef ds:uri="http://purl.org/dc/terms/"/>
    <ds:schemaRef ds:uri="http://schemas.microsoft.com/office/2006/metadata/properties"/>
    <ds:schemaRef ds:uri="http://purl.org/dc/elements/1.1/"/>
    <ds:schemaRef ds:uri="http://purl.org/dc/dcmitype/"/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http://schemas.openxmlformats.org/package/2006/metadata/core-properties"/>
  </ds:schemaRefs>
</ds:datastoreItem>
</file>

<file path=customXml/itemProps2.xml><?xml version="1.0" encoding="utf-8"?>
<ds:datastoreItem xmlns:ds="http://schemas.openxmlformats.org/officeDocument/2006/customXml" ds:itemID="{E5EB2103-F70F-4C07-82FD-5E20AE7D601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2AD3E93-6B42-49CC-8736-234E63DAF18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9ae0e21-1ffb-49a9-9cd4-b09f505c521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17</Words>
  <Application>Microsoft Office PowerPoint</Application>
  <PresentationFormat>Panorámica</PresentationFormat>
  <Paragraphs>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Rodrigo Reyes</dc:creator>
  <cp:lastModifiedBy>Rodrigo Reyes</cp:lastModifiedBy>
  <cp:revision>2</cp:revision>
  <dcterms:created xsi:type="dcterms:W3CDTF">2025-04-19T03:29:22Z</dcterms:created>
  <dcterms:modified xsi:type="dcterms:W3CDTF">2025-04-19T04:19:47Z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0x01010079DE94FDE8AABF43B235057F41B81DDD</vt:lpwstr>
  </property>
</Properties>
</file>