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8F6A2-87D3-4E90-8774-4FA854C5A6C8}" v="6" dt="2025-04-19T04:14:2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162DD-C992-24FB-A098-3B5DC980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36253-AABA-9FE0-EEF9-25978EFC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AC62B-8E28-989D-F47E-23FB2784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90D29-C3DE-0A58-6253-831A593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330A1-344F-2CD1-2C59-D3D3E42C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3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6B469-4429-706D-4FF9-D37812A4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51F4C0-E185-0E63-311E-4BB0A031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F9D28-EFAE-6BEA-4469-22D0A81D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8E8A8-C395-BFDC-F358-06932100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D1807-624A-3882-2806-88B2403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13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84C97C-46B8-4E8A-825D-1754E65EB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93BB7-07D7-90FF-93F8-C74CCF66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2579E-7855-CB66-5436-97B555F8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84B-D58A-36DE-D7CD-B032783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A4278-ACD0-BAC3-D682-575AE820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7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E22C-54CA-3739-9B16-C03A78DD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CF000-3D7D-2112-42FC-9049BF6A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ABDC0-7E07-61A1-922E-2A612A1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F3608-4DAF-C2BD-CF43-3BA36382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6A02B-3165-4099-850D-6759F98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1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8BBCD-A8E7-D4B0-BDD1-71A41707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9C7A4-8CFE-45D2-928D-396F7330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CDED0-927E-8AAC-E3F0-9D7F6154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24667-8387-014F-14FE-356DF61B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780FA-631C-A60A-603A-8502522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3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1F441-7411-B56F-BBCA-86156C3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F0262-C97B-48D3-7E7D-9392B9486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A6428-6A4F-7B39-543F-21462A91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6ED90-BDA6-F3C4-E1E9-162B8CBA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4E4CE-3703-13A6-9DD9-019A97F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1BCD7-AAEC-6A75-E868-868D983E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9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E058A-4DFD-72F2-D5D1-17F18F40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B07C06-7BAE-6A29-A7E6-1FD4B9C3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042168-E711-4CF4-996C-A4F3CB69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20B8C-F50D-B41B-A28B-ABCB4CFA5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C2124-91F4-124B-EC85-0F3CCDC61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E31077-AD58-F6FA-DD50-22C561DD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5AD97A-27D3-652F-D443-10901C86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934922-246A-BE72-2AC9-C2786B7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5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77180-B95E-DEE5-4005-5766EC0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B02619-2906-D7D4-61DD-3ECA271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2235A-41F5-5D1F-B4CE-348CE38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36BBF-19BA-8BB6-4393-A6B0CFA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AE2841-407A-7221-27E0-B86D4649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6EB4FA-41DB-F3A7-061B-0DA44223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79CA3-600E-2970-8281-0FBFDDB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03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6D53-0CAE-F2DF-1856-CABFA7F8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BACA7-B0CE-9A98-C058-0B2C0741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271A8-E388-CD4C-B111-F50FDEF8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5BB53-A284-8FFB-A086-507B880B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EF03E-FB4A-681A-0920-A1CED554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9D9C7-6D1A-05EB-0B5D-370BA315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6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308B-800E-301D-F816-62703CB6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A37ACE-DC49-1961-46DB-810A4BDF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927B1D-BE21-CA84-8CCA-F9F71A79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BD7A0D-CC6C-D692-7BF3-9DEEDC20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88BE9-91B3-780D-CA12-EBFB0704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7D16C-35A8-C7AD-DB86-95A27259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0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D3EE50-A0D6-5660-A78A-960F2AFB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08B58-07E0-3370-3541-0ED82BAF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A75AC-7CC0-1540-2380-32E04F9E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7D591-47A5-4A53-AA15-EE73EEBA42FF}" type="datetimeFigureOut">
              <a:rPr lang="es-MX" smtClean="0"/>
              <a:t>18/04/2025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46C5A-1F92-A73B-989C-00DBB1551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644C4-E769-D56A-7ECF-CB38DB7EE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C0933-067F-4A9B-83A5-ECB1070FB0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41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D7E43A7-8CBD-E58A-C447-0EE5B862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" y="2258212"/>
            <a:ext cx="5089055" cy="1679325"/>
          </a:xfrm>
          <a:prstGeom prst="rect">
            <a:avLst/>
          </a:prstGeom>
        </p:spPr>
      </p:pic>
      <p:pic>
        <p:nvPicPr>
          <p:cNvPr id="9" name="Imagen 8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2A758F4-7C33-6131-3706-3FA4AAA1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81" y="2420128"/>
            <a:ext cx="5095441" cy="2017744"/>
          </a:xfrm>
          <a:prstGeom prst="rect">
            <a:avLst/>
          </a:prstGeom>
        </p:spPr>
      </p:pic>
      <p:pic>
        <p:nvPicPr>
          <p:cNvPr id="11" name="Imagen 10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9A1A7301-126A-92B7-863A-CAFB8E4F6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2" y="522587"/>
            <a:ext cx="5063515" cy="16537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06E5B33-C426-F29C-61E9-01F82EC17A85}"/>
              </a:ext>
            </a:extLst>
          </p:cNvPr>
          <p:cNvSpPr txBox="1"/>
          <p:nvPr/>
        </p:nvSpPr>
        <p:spPr>
          <a:xfrm>
            <a:off x="228442" y="71413"/>
            <a:ext cx="579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https://developer.mozilla.org/en-US/docs/Web/CSS/max</a:t>
            </a:r>
          </a:p>
        </p:txBody>
      </p:sp>
      <p:pic>
        <p:nvPicPr>
          <p:cNvPr id="14" name="Imagen 13" descr="Calendario&#10;&#10;El contenido generado por IA puede ser incorrecto.">
            <a:extLst>
              <a:ext uri="{FF2B5EF4-FFF2-40B4-BE49-F238E27FC236}">
                <a16:creationId xmlns:a16="http://schemas.microsoft.com/office/drawing/2014/main" id="{92E67BAD-BC5C-8478-A68A-63389F90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81" y="1585309"/>
            <a:ext cx="5016487" cy="740648"/>
          </a:xfrm>
          <a:prstGeom prst="rect">
            <a:avLst/>
          </a:prstGeom>
        </p:spPr>
      </p:pic>
      <p:pic>
        <p:nvPicPr>
          <p:cNvPr id="16" name="Imagen 15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F3C33A51-C491-2DEF-A7DD-6C818E8B2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81" y="440745"/>
            <a:ext cx="5001247" cy="1144564"/>
          </a:xfrm>
          <a:prstGeom prst="rect">
            <a:avLst/>
          </a:prstGeom>
        </p:spPr>
      </p:pic>
      <p:pic>
        <p:nvPicPr>
          <p:cNvPr id="3" name="Imagen 2" descr="Calendario&#10;&#10;El contenido generado por IA puede ser incorrecto.">
            <a:extLst>
              <a:ext uri="{FF2B5EF4-FFF2-40B4-BE49-F238E27FC236}">
                <a16:creationId xmlns:a16="http://schemas.microsoft.com/office/drawing/2014/main" id="{CF732454-7E2A-CCF2-2A16-F167AFD60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2" y="4043115"/>
            <a:ext cx="5063515" cy="16216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373237-780A-C312-3576-351C168F5A49}"/>
              </a:ext>
            </a:extLst>
          </p:cNvPr>
          <p:cNvSpPr txBox="1"/>
          <p:nvPr/>
        </p:nvSpPr>
        <p:spPr>
          <a:xfrm>
            <a:off x="2760199" y="6150747"/>
            <a:ext cx="739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HUAWEI p6-u06  </a:t>
            </a:r>
            <a:r>
              <a:rPr lang="es-CO" dirty="0"/>
              <a:t>Chrome 34.0.1847.114   </a:t>
            </a:r>
            <a:r>
              <a:rPr lang="es-CO" dirty="0" err="1"/>
              <a:t>max</a:t>
            </a:r>
            <a:r>
              <a:rPr lang="es-CO" dirty="0"/>
              <a:t>, min y </a:t>
            </a:r>
            <a:r>
              <a:rPr lang="es-CO" dirty="0" err="1"/>
              <a:t>var</a:t>
            </a:r>
            <a:r>
              <a:rPr lang="es-CO" dirty="0"/>
              <a:t> con problemas…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076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DE94FDE8AABF43B235057F41B81DDD" ma:contentTypeVersion="5" ma:contentTypeDescription="Crear nuevo documento." ma:contentTypeScope="" ma:versionID="e8d581bddda3ed2d64d8084355a8bd3b">
  <xsd:schema xmlns:xsd="http://www.w3.org/2001/XMLSchema" xmlns:xs="http://www.w3.org/2001/XMLSchema" xmlns:p="http://schemas.microsoft.com/office/2006/metadata/properties" xmlns:ns3="c9ae0e21-1ffb-49a9-9cd4-b09f505c521c" targetNamespace="http://schemas.microsoft.com/office/2006/metadata/properties" ma:root="true" ma:fieldsID="692fc65f7a4c27af1d94fc7b5e4a65ce" ns3:_="">
    <xsd:import namespace="c9ae0e21-1ffb-49a9-9cd4-b09f505c52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e0e21-1ffb-49a9-9cd4-b09f505c5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E10764-BA0C-40B8-A5E1-DBB49A707727}">
  <ds:schemaRefs>
    <ds:schemaRef ds:uri="c9ae0e21-1ffb-49a9-9cd4-b09f505c521c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5EB2103-F70F-4C07-82FD-5E20AE7D6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D3E93-6B42-49CC-8736-234E63DAF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ae0e21-1ffb-49a9-9cd4-b09f505c52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Reyes</dc:creator>
  <cp:lastModifiedBy>Rodrigo Reyes</cp:lastModifiedBy>
  <cp:revision>4</cp:revision>
  <dcterms:created xsi:type="dcterms:W3CDTF">2025-04-19T03:29:22Z</dcterms:created>
  <dcterms:modified xsi:type="dcterms:W3CDTF">2025-04-19T04:48:48Z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0x01010079DE94FDE8AABF43B235057F41B81DDD</vt:lpwstr>
  </property>
</Properties>
</file>