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8"/>
  </p:notesMasterIdLst>
  <p:sldIdLst>
    <p:sldId id="256" r:id="rId3"/>
    <p:sldId id="257" r:id="rId4"/>
    <p:sldId id="260" r:id="rId5"/>
    <p:sldId id="259" r:id="rId6"/>
    <p:sldId id="261" r:id="rId7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1pPr>
    <a:lvl2pPr marL="742950" indent="-28575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2pPr>
    <a:lvl3pPr marL="11430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3pPr>
    <a:lvl4pPr marL="16002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4pPr>
    <a:lvl5pPr marL="20574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roid Sans Fallback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584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Banda utilizzata Mb/sec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Microsoft Teams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Foglio1!$A$2:$A$6</c:f>
              <c:strCache>
                <c:ptCount val="5"/>
                <c:pt idx="0">
                  <c:v>Cattura 1</c:v>
                </c:pt>
                <c:pt idx="1">
                  <c:v>Cattura 2</c:v>
                </c:pt>
                <c:pt idx="2">
                  <c:v>Cattura 3</c:v>
                </c:pt>
                <c:pt idx="3">
                  <c:v>Cattura 4</c:v>
                </c:pt>
                <c:pt idx="4">
                  <c:v>Cattura 5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1.9008</c:v>
                </c:pt>
                <c:pt idx="1">
                  <c:v>0.91049999999999998</c:v>
                </c:pt>
                <c:pt idx="2">
                  <c:v>0.98129999999999995</c:v>
                </c:pt>
                <c:pt idx="3">
                  <c:v>1.7713000000000001</c:v>
                </c:pt>
                <c:pt idx="4">
                  <c:v>0.1817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E8-4B26-9E08-FABD61D8384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Zoom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Foglio1!$A$2:$A$6</c:f>
              <c:strCache>
                <c:ptCount val="5"/>
                <c:pt idx="0">
                  <c:v>Cattura 1</c:v>
                </c:pt>
                <c:pt idx="1">
                  <c:v>Cattura 2</c:v>
                </c:pt>
                <c:pt idx="2">
                  <c:v>Cattura 3</c:v>
                </c:pt>
                <c:pt idx="3">
                  <c:v>Cattura 4</c:v>
                </c:pt>
                <c:pt idx="4">
                  <c:v>Cattura 5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0.55000000000000004</c:v>
                </c:pt>
                <c:pt idx="1">
                  <c:v>1.3496999999999999</c:v>
                </c:pt>
                <c:pt idx="2">
                  <c:v>0.39910000000000001</c:v>
                </c:pt>
                <c:pt idx="3">
                  <c:v>0.39079999999999998</c:v>
                </c:pt>
                <c:pt idx="4">
                  <c:v>0.24779999999999999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E8-4B26-9E08-FABD61D83841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Google Meet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Foglio1!$A$2:$A$6</c:f>
              <c:strCache>
                <c:ptCount val="5"/>
                <c:pt idx="0">
                  <c:v>Cattura 1</c:v>
                </c:pt>
                <c:pt idx="1">
                  <c:v>Cattura 2</c:v>
                </c:pt>
                <c:pt idx="2">
                  <c:v>Cattura 3</c:v>
                </c:pt>
                <c:pt idx="3">
                  <c:v>Cattura 4</c:v>
                </c:pt>
                <c:pt idx="4">
                  <c:v>Cattura 5</c:v>
                </c:pt>
              </c:strCache>
            </c:strRef>
          </c:cat>
          <c:val>
            <c:numRef>
              <c:f>Foglio1!$D$2:$D$6</c:f>
              <c:numCache>
                <c:formatCode>General</c:formatCode>
                <c:ptCount val="5"/>
                <c:pt idx="0">
                  <c:v>0.65249999999999997</c:v>
                </c:pt>
                <c:pt idx="1">
                  <c:v>0.6411</c:v>
                </c:pt>
                <c:pt idx="2">
                  <c:v>0.54279999999999995</c:v>
                </c:pt>
                <c:pt idx="3">
                  <c:v>0.30969999999999998</c:v>
                </c:pt>
                <c:pt idx="4">
                  <c:v>0.26290000000000002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E8-4B26-9E08-FABD61D838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3938143"/>
        <c:axId val="443940223"/>
      </c:lineChart>
      <c:catAx>
        <c:axId val="443938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3940223"/>
        <c:crosses val="autoZero"/>
        <c:auto val="1"/>
        <c:lblAlgn val="ctr"/>
        <c:lblOffset val="100"/>
        <c:noMultiLvlLbl val="0"/>
      </c:catAx>
      <c:valAx>
        <c:axId val="443940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3938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AE173694-4EFA-4D32-81B8-0C5639C073E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84313" y="900113"/>
            <a:ext cx="4587875" cy="344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2713B0EF-90EE-4E67-B4F7-AD3BCBE0389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20725" y="4679950"/>
            <a:ext cx="61182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1E47306-31BF-481D-863D-F17AE66F6C2E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7E09C99-91EF-4E45-97A7-C835FDE1B8C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8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5144B1B-513C-42C6-9761-613613513B8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it-IT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8775023-3150-42DB-97FB-6270D82E39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D0E3836A-8189-4B6C-AB4C-AA6654BE2B9F}" type="slidenum">
              <a:rPr lang="en-US" altLang="it-IT"/>
              <a:pPr/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F996D4-E353-44EF-8ACE-CA5D3F29C82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94F50B-7517-42DF-87F5-4A122BAD117A}" type="slidenum">
              <a:rPr lang="en-US" altLang="it-IT"/>
              <a:pPr/>
              <a:t>1</a:t>
            </a:fld>
            <a:endParaRPr lang="en-US" altLang="it-IT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F3DB7135-E6FF-43D5-89AD-862473BBD51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84313" y="900113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9045FE30-37CA-49F1-8D14-1C28864375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6F3086-1B5F-4036-8443-CE1E4F60BF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A524DE-D376-4C76-82F9-6A10E68B63A5}" type="slidenum">
              <a:rPr lang="en-US" altLang="it-IT"/>
              <a:pPr/>
              <a:t>2</a:t>
            </a:fld>
            <a:endParaRPr lang="en-US" altLang="it-IT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A699DC69-85C1-4396-9757-D0BF3543A3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84313" y="900113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8EB2E2D0-8B48-46EB-B93E-2DC142AB56E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C32F30-FAD1-4740-944D-04195232294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F84DAB-AF3D-4DFB-89D3-9A29C957C89B}" type="slidenum">
              <a:rPr lang="en-US" altLang="it-IT"/>
              <a:pPr/>
              <a:t>4</a:t>
            </a:fld>
            <a:endParaRPr lang="en-US" altLang="it-IT"/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06186744-B4DF-4239-A43A-3A365F2F067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84313" y="900113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F2FACBF2-01E2-4E05-A216-E859CB4422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67B5A-8359-4D97-BD29-3C43CF568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A86E21-D7D8-44A7-919C-5283ACB68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C9F898-2FBF-439E-8AC5-F901D024FC0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6C611B-61E2-4D54-814E-5AF85C92B7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72BA0C-22DA-4720-A591-DC1B53F3EB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20BAA4C-CFE3-49C9-9E90-46D314FC7CD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2890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C090FA-B0F5-427A-94F2-A00C23EB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B115BA3-935B-4D0C-8CF7-88A546257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36906E-BCCB-4829-BEF0-4C44B6E563C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6AD36B-F5DA-42A2-A58E-ED3A9FDD79E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9FF425-1462-4ECF-BFDA-C4DB342E83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ADE83E-89E9-4D7F-A67B-47F84E243E63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00555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48BCBB0-F037-4BAF-A8C5-3E7C2C0AC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CFA64A-C7BF-480C-9319-BD9141930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E8C38-3E19-420B-9DC4-60287BBC596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55D60E-D71B-4E5C-9FF5-9819BEB45A7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E556D0-B908-4BE8-A910-6EC0B21A3C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038B2E7-659F-4C08-AAF3-1E0547144171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263352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97FC2C-393C-460D-8833-FDCDF1C5C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5D89DE3-1578-4A5F-8CE9-CE7DF7C61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24F8C7-F90D-4B2E-99B5-07B643F2477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DEEDD0-05CA-4373-A44B-7CEBE8A744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717359-EBA3-4B07-B8CB-E8E8EE788E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5A0DB59-4A54-4CD7-8AB7-23F72024A366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667829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2CA046-01CA-4480-99B0-5B6830F9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4E7328-9D98-4C59-99D4-FA3BCE92B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3C6818-DA87-490A-9338-71247A43CFF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E39E09-C5A6-42F7-AA67-D1A149757B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D4CEB4-AB5F-4A42-AEDE-B352A4851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5B50068-7389-43BC-844E-08CF49FD2989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79198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B60924-7006-4CCB-A394-14089302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D9F9F7-8838-443F-9112-4E3361A86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C2F52E-4DBA-4B6B-A7DD-0373C270FEB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8ECB5B-E281-478C-B710-5D77EF43A7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1E7662-8206-4BE8-91CC-7E23DC6981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9A05DC8-C59E-4184-BE06-4A3D5980BF1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003850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225363-4319-42DB-957F-B074C62A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A36450-4399-4CEE-87CF-021BD3CF5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800225"/>
            <a:ext cx="4459287" cy="43830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C74860-04BA-43CC-A095-7D523A67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800225"/>
            <a:ext cx="4459288" cy="43830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2192C8-78CB-4E16-BDFF-106267C983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F67FCA-269C-4200-9A07-1A03DA1F350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C550B8-F803-4004-BB8B-3667F88292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91C630-D317-45C3-A829-621A555DE592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725084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2DA05A-C404-4519-B212-5E579148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749312-E9B3-4E04-B078-FC2BC71D0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CF39EE-D830-4B49-8E55-876B1B210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FF355AC-7345-4A0A-BA8D-67002F078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84F6357-D8B5-471A-8E1F-37225FC2C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4500685-62AD-4698-AAE5-78D11832481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178186-7E9F-4BB0-8838-0FD86207A9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F1DFF2D-43EB-4138-A08D-6A02FE4B6E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20BA0A6-E226-4F9D-9D5B-15C8CC46548E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420888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0FB12-F247-48BC-AE2D-17101704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70E3238-9847-4B36-BFD5-0005C028C2D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D29B753-7DB9-4144-83E2-5A0A41F6F4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614D853-553B-4757-A5E5-1F021536AB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7B28764-C24B-4AEB-A822-D66662225DC7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56222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B272FA-2717-4C00-BFAA-2D886BBA848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4836BEA-FC83-447B-891F-56CF38A4F64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938CC8-0D31-4D65-8FD8-5529325288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4EBA7D6-15A8-4F00-ACE0-5566D7B0B57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578922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A0330-CFFA-4B99-853E-5C764601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87E316-DA7A-4C36-A433-488C10DB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C6137F-D76E-4CFE-A170-D501665E2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C32251-67E0-4F15-9362-DF7F9F63E7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2A0B2D-3421-4C0B-BAAF-5BFE583CF38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AF80A6-D2DE-421C-A038-E15BCFC88E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5FF4644-70A5-4D5D-AB66-C20A19930926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6125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4B82D-7609-446B-9D2B-F1A70527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EAEDB9-36B1-4ADF-8676-4085DCC6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FBDC4F-874A-4EEB-9867-1678A37FCC2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0EF04-556D-465E-A093-7121501666F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FAB440-9450-462C-B89B-9582E0F17F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1163FF4-43DE-41AE-A20D-8BB05E6E9289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45575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3D3D17-9D30-46D8-BA2B-4BCBD923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4723FE4-1967-4174-9A95-27350B629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4F78824-E4D1-47B2-A20D-9AE952D29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D235C1-4326-44CE-BD05-7AF06C5BE4A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0899C0-3308-4B1A-967C-6D6B7926E95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32CA1B-5322-49F6-AC61-9E6E050B42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0D16A3E-E69A-4AA5-A49A-1113C478062E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585923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23F27-C64E-4E76-B232-2C597057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30763E-4D58-4EFE-9A88-BFA977565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433653-366A-47A7-AD85-2C6EDDB8AC7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3A506A-D540-4387-82C6-72C4AA25D1F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37A630-BE77-43D3-A054-9A8154A24F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60D2D41-60B6-4997-8246-5E62430765AC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474821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825946B-A769-4C6C-BC33-C482D7188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7263" y="576263"/>
            <a:ext cx="2266950" cy="560705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C75A74-421C-4041-A0AA-6EEB004D8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576263"/>
            <a:ext cx="6651625" cy="56070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192A0A-26B8-45E2-9F14-8CE7CA806D4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0EAB93-904C-47B1-B17F-E6EC20055F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BF3C2F-2768-40A9-9B70-3EB9A93257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230A579-51D8-4367-B1D0-A37C8056D38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55042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B6EAC3-F29D-4D35-981D-196371E8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576263"/>
            <a:ext cx="7197725" cy="7191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57C2B4-8B18-407E-BC21-63C2099079D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BAAF48A-A193-4DA6-8B05-322A0FFE3DA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91CDE0-2C6E-4605-811E-134A6D75C12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26300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2A62DB99-8178-452F-91BC-F1D722C6769A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9155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F89306-F726-4DA0-AE7E-3C9EE671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CBBA0E-C5A2-48CD-9E87-18B032AC6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C04B7C-9A56-41D9-B1DF-E24B88A29E4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06F0DB-BAFB-409C-8787-3E0E3F5A713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70F0FF-3F74-42A6-9241-1B947E4A33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58F10AF-829E-44E5-AC6F-EF7582AC4B4D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6092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14B677-45E3-4B98-83D5-268BD67A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DD82CC-2C00-46EF-8AE2-2E0D7037A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CD8BF6C-4571-4AE8-A386-5A2046A56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CB5FD07-B3F0-4AB8-94B6-0D1BBA18809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C1952B-F983-4470-9B11-E8ADA8D28C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22FC67-FE59-4FD2-B7CD-51DF3A54B1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9FE1AB1-7192-4892-9E3A-6098315CCD74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07677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2B0390-E6E4-431B-A319-10B51DAD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BFF3E2-2F65-44D5-B1C8-6D720A4B0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24C90F-B07B-4575-883D-232205F99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1CE828D-F6FC-42CC-8C9E-6B8807361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9AC5F5D-08A9-45DB-80F8-D252FFD3A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1ABD8EB-6241-4928-9890-A30822D67A6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16571A1-7427-4DB1-81CB-E239037DA8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A7E468C-258C-4B98-8C0B-35A8369BB4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CA22DF4-9AD2-4C4B-9E30-3041B03F05D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00279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A748C2-A7DD-420A-80A0-4031214B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F629DC5-6E1E-4AB5-BD19-6E34DCD66FD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0CE1F4-E554-4D3B-B636-70085AC8C72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28472F-163F-4C16-93C3-8F045DDB0F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7249C85-119B-4C47-A95D-BEA48C2EE339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22247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36B4D57-5B1D-453F-8FC4-71D539F0201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BE812D-C117-4445-AF6E-697EF7E6E75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8E9588-9F07-4AFD-B8A2-736E0ED242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5C1EFC5-4634-40DE-80AA-D00DFC7DA0A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2512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96E93-C66E-4034-B22E-8769A3A4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E5998E-1F61-4A8C-AF31-43F4F3A6A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478FFA-2A20-44DF-9D8C-AA58217DC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01E8B2-137C-4592-AF19-E1C1A42401F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0175208-F23F-4EE9-9F31-E0C5811B2DB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24B721-6854-4A08-B403-8DD7730EA2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522C70B-72BE-475A-AFE3-3AA74FB96ECB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9198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925D4F-C59D-4289-BA7D-47C3A255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EDED515-747E-4F66-9F31-FE0DB1E54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453FA9-D0F4-44C7-8023-C3E5D8AC4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552D7B-21EA-46A0-B9FC-3F8DCF1D38D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C442F5-98D0-4D59-A703-5D961733021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8E792C-DD9E-497B-82C1-6FD277F551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5CD2CDF-3BDC-48EF-A02F-A22788A44F9D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00680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E72572A1-7DAD-4A11-8E73-6AB13CDEE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2B3FF71-588F-4AED-9504-40E07884D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19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/>
              <a:t>Click to edit the outline text format</a:t>
            </a:r>
          </a:p>
          <a:p>
            <a:pPr lvl="1"/>
            <a:r>
              <a:rPr lang="en-GB" altLang="it-IT"/>
              <a:t>Second Outline Level</a:t>
            </a:r>
          </a:p>
          <a:p>
            <a:pPr lvl="2"/>
            <a:r>
              <a:rPr lang="en-GB" altLang="it-IT"/>
              <a:t>Third Outline Level</a:t>
            </a:r>
          </a:p>
          <a:p>
            <a:pPr lvl="3"/>
            <a:r>
              <a:rPr lang="en-GB" altLang="it-IT"/>
              <a:t>Fourth Outline Level</a:t>
            </a:r>
          </a:p>
          <a:p>
            <a:pPr lvl="4"/>
            <a:r>
              <a:rPr lang="en-GB" altLang="it-IT"/>
              <a:t>Fifth Outline Level</a:t>
            </a:r>
          </a:p>
          <a:p>
            <a:pPr lvl="4"/>
            <a:r>
              <a:rPr lang="en-GB" altLang="it-IT"/>
              <a:t>Sixth Outline Level</a:t>
            </a:r>
          </a:p>
          <a:p>
            <a:pPr lvl="4"/>
            <a:r>
              <a:rPr lang="en-GB" altLang="it-IT"/>
              <a:t>Seventh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AC968B6-314B-422A-82EB-2C8CC7E4476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it-IT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CC517F9-EDD4-42E0-B8D2-59B61D01B249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21C4DF2-3141-45DE-9DFB-92500C68AF9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0CE5A600-854B-40E3-AD28-FF15B8E1AE18}" type="slidenum">
              <a:rPr lang="en-US" altLang="it-IT"/>
              <a:pPr/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2pPr>
      <a:lvl3pPr marL="11430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3pPr>
      <a:lvl4pPr marL="16002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4pPr>
      <a:lvl5pPr marL="20574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5pPr>
      <a:lvl6pPr marL="25146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6pPr>
      <a:lvl7pPr marL="29718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7pPr>
      <a:lvl8pPr marL="34290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8pPr>
      <a:lvl9pPr marL="38862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roid Sans Fallback" charset="0"/>
        </a:defRPr>
      </a:lvl9pPr>
    </p:titleStyle>
    <p:bodyStyle>
      <a:lvl1pPr marL="342900" indent="-342900" algn="l" defTabSz="457200" rtl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C98697B8-A82B-4D5F-99C1-57E9D396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79038" cy="755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94DEC910-6B58-4140-B278-6DF2E6037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576263"/>
            <a:ext cx="719772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/>
              <a:t>Click to edit the title text format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E0604D5-4A63-4C10-A00E-5A19554BC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00225"/>
            <a:ext cx="9070975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65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/>
              <a:t>Click to edit the outline text format</a:t>
            </a:r>
          </a:p>
          <a:p>
            <a:pPr lvl="1"/>
            <a:r>
              <a:rPr lang="en-GB" altLang="it-IT"/>
              <a:t>Second Outline Level</a:t>
            </a:r>
          </a:p>
          <a:p>
            <a:pPr lvl="2"/>
            <a:r>
              <a:rPr lang="en-GB" altLang="it-IT"/>
              <a:t>Third Outline Level</a:t>
            </a:r>
          </a:p>
          <a:p>
            <a:pPr lvl="3"/>
            <a:r>
              <a:rPr lang="en-GB" altLang="it-IT"/>
              <a:t>Fourth Outline Level</a:t>
            </a:r>
          </a:p>
          <a:p>
            <a:pPr lvl="4"/>
            <a:r>
              <a:rPr lang="en-GB" altLang="it-IT"/>
              <a:t>Fifth Outline Level</a:t>
            </a:r>
          </a:p>
          <a:p>
            <a:pPr lvl="4"/>
            <a:r>
              <a:rPr lang="en-GB" altLang="it-IT"/>
              <a:t>Sixth Outline Level</a:t>
            </a:r>
          </a:p>
          <a:p>
            <a:pPr lvl="4"/>
            <a:r>
              <a:rPr lang="en-GB" altLang="it-IT"/>
              <a:t>Seventh Outline Level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4B09E8F-4367-4616-B9C8-C568BE75A02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it-IT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1B4EFB6-2C07-4788-92EF-CE463DE4A71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it-IT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DA441DF-550F-472E-8120-599B580423F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542A60EB-E52D-41D1-A750-0651A9F4CE97}" type="slidenum">
              <a:rPr lang="en-US" altLang="it-IT"/>
              <a:pPr/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2pPr>
      <a:lvl3pPr marL="11430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3pPr>
      <a:lvl4pPr marL="16002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4pPr>
      <a:lvl5pPr marL="20574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5pPr>
      <a:lvl6pPr marL="25146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6pPr>
      <a:lvl7pPr marL="29718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7pPr>
      <a:lvl8pPr marL="34290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8pPr>
      <a:lvl9pPr marL="38862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9pPr>
    </p:titleStyle>
    <p:bodyStyle>
      <a:lvl1pPr marL="342900" indent="-342900" algn="l" defTabSz="457200" rtl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D00D9B74-A12A-4AB9-9C03-CB1FA723E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7215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altLang="it-IT" bmk="1068"/>
              <a:t>Lo</a:t>
            </a:r>
            <a:r>
              <a:rPr lang="en-US" altLang="it-IT" bmk="1143"/>
              <a:t>r</a:t>
            </a:r>
            <a:r>
              <a:rPr lang="en-US" altLang="it-IT" bmk="220"/>
              <a:t>em </a:t>
            </a:r>
            <a:r>
              <a:rPr lang="en-US" altLang="it-IT" bmk="1730"/>
              <a:t>i</a:t>
            </a:r>
            <a:r>
              <a:rPr lang="en-US" altLang="it-IT" bmk="1767"/>
              <a:t>p</a:t>
            </a:r>
            <a:r>
              <a:rPr lang="en-US" altLang="it-IT" bmk="897"/>
              <a:t>su</a:t>
            </a:r>
            <a:r>
              <a:rPr lang="en-US" altLang="it-IT" bmk="0"/>
              <a:t>m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BA425C9-AB55-4E0E-81E3-C53FFAE240E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800225"/>
            <a:ext cx="9072562" cy="4384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1340" rIns="0" bIns="0" anchor="ctr"/>
          <a:lstStyle/>
          <a:p>
            <a:pPr marL="0" indent="0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 sz="1500" bmk="328"/>
              <a:t>Lorem </a:t>
            </a:r>
            <a:r>
              <a:rPr lang="en-US" altLang="it-IT" sz="1500" bmk="989"/>
              <a:t>ip</a:t>
            </a:r>
            <a:r>
              <a:rPr lang="en-US" altLang="it-IT" sz="1500" bmk="266"/>
              <a:t>sum do</a:t>
            </a:r>
            <a:r>
              <a:rPr lang="en-US" altLang="it-IT" sz="1500" bmk="241"/>
              <a:t>lo</a:t>
            </a:r>
            <a:r>
              <a:rPr lang="en-US" altLang="it-IT" sz="1500" bmk="440"/>
              <a:t>r sit </a:t>
            </a:r>
            <a:r>
              <a:rPr lang="en-US" altLang="it-IT" sz="1500" bmk="415"/>
              <a:t>am</a:t>
            </a:r>
            <a:r>
              <a:rPr lang="en-US" altLang="it-IT" sz="1500" bmk="92"/>
              <a:t>et, co</a:t>
            </a:r>
            <a:r>
              <a:rPr lang="en-US" altLang="it-IT" sz="1500" bmk="257"/>
              <a:t>ns</a:t>
            </a:r>
            <a:r>
              <a:rPr lang="en-US" altLang="it-IT" sz="1500" bmk="1083"/>
              <a:t>ectetu</a:t>
            </a:r>
            <a:r>
              <a:rPr lang="en-US" altLang="it-IT" sz="1500" bmk="866"/>
              <a:t>r </a:t>
            </a:r>
            <a:r>
              <a:rPr lang="en-US" altLang="it-IT" sz="1500" bmk="19"/>
              <a:t>adipi</a:t>
            </a:r>
            <a:r>
              <a:rPr lang="en-US" altLang="it-IT" sz="1500" bmk="1564"/>
              <a:t>sci</a:t>
            </a:r>
            <a:r>
              <a:rPr lang="en-US" altLang="it-IT" sz="1500" bmk="1892"/>
              <a:t>n</a:t>
            </a:r>
            <a:r>
              <a:rPr lang="en-US" altLang="it-IT" sz="1500" bmk="708"/>
              <a:t>g </a:t>
            </a:r>
            <a:r>
              <a:rPr lang="en-US" altLang="it-IT" sz="1500" bmk="592"/>
              <a:t>eli</a:t>
            </a:r>
            <a:r>
              <a:rPr lang="en-US" altLang="it-IT" sz="1500" bmk="42"/>
              <a:t>t.</a:t>
            </a:r>
            <a:r>
              <a:rPr lang="en-US" altLang="it-IT" sz="1500" bmk="26"/>
              <a:t> Nunc </a:t>
            </a:r>
            <a:r>
              <a:rPr lang="en-US" altLang="it-IT" sz="1500" bmk="57"/>
              <a:t>ac</a:t>
            </a:r>
            <a:r>
              <a:rPr lang="en-US" altLang="it-IT" sz="1500" bmk="181"/>
              <a:t> f</a:t>
            </a:r>
            <a:r>
              <a:rPr lang="en-US" altLang="it-IT" sz="1500" bmk="726"/>
              <a:t>aucibu</a:t>
            </a:r>
            <a:r>
              <a:rPr lang="en-US" altLang="it-IT" sz="1500" bmk="78"/>
              <a:t>s</a:t>
            </a:r>
            <a:r>
              <a:rPr lang="en-US" altLang="it-IT" sz="1500" bmk="1771"/>
              <a:t> o</a:t>
            </a:r>
            <a:r>
              <a:rPr lang="en-US" altLang="it-IT" sz="1500" bmk="1663"/>
              <a:t>di</a:t>
            </a:r>
            <a:r>
              <a:rPr lang="en-US" altLang="it-IT" sz="1500" bmk="1196"/>
              <a:t>o. </a:t>
            </a:r>
            <a:r>
              <a:rPr lang="en-US" altLang="it-IT" sz="1500" bmk="203"/>
              <a:t>V</a:t>
            </a:r>
            <a:r>
              <a:rPr lang="en-US" altLang="it-IT" sz="1500" bmk="94"/>
              <a:t>e</a:t>
            </a:r>
            <a:r>
              <a:rPr lang="en-US" altLang="it-IT" sz="1500" bmk="1642"/>
              <a:t>st</a:t>
            </a:r>
            <a:r>
              <a:rPr lang="en-US" altLang="it-IT" sz="1500" bmk="1125"/>
              <a:t>i</a:t>
            </a:r>
            <a:r>
              <a:rPr lang="en-US" altLang="it-IT" sz="1500" bmk="1588"/>
              <a:t>bul</a:t>
            </a:r>
            <a:r>
              <a:rPr lang="en-US" altLang="it-IT" sz="1500" bmk="845"/>
              <a:t>u</a:t>
            </a:r>
            <a:r>
              <a:rPr lang="en-US" altLang="it-IT" sz="1500" bmk="647"/>
              <a:t>m </a:t>
            </a:r>
            <a:r>
              <a:rPr lang="en-US" altLang="it-IT" sz="1500" bmk="14"/>
              <a:t>ne</a:t>
            </a:r>
            <a:r>
              <a:rPr lang="en-US" altLang="it-IT" sz="1500" bmk="1485"/>
              <a:t>que</a:t>
            </a:r>
            <a:r>
              <a:rPr lang="en-US" altLang="it-IT" sz="1500" bmk="921"/>
              <a:t> m</a:t>
            </a:r>
            <a:r>
              <a:rPr lang="en-US" altLang="it-IT" sz="1500" bmk="1281"/>
              <a:t>ass</a:t>
            </a:r>
            <a:r>
              <a:rPr lang="en-US" altLang="it-IT" sz="1500" bmk="1400"/>
              <a:t>a</a:t>
            </a:r>
            <a:r>
              <a:rPr lang="en-US" altLang="it-IT" sz="1500" bmk="1470"/>
              <a:t>, </a:t>
            </a:r>
            <a:r>
              <a:rPr lang="en-US" altLang="it-IT" sz="1500" bmk="1571"/>
              <a:t>sc</a:t>
            </a:r>
            <a:r>
              <a:rPr lang="en-US" altLang="it-IT" sz="1500" bmk="227"/>
              <a:t>e</a:t>
            </a:r>
            <a:r>
              <a:rPr lang="en-US" altLang="it-IT" sz="1500" bmk="53"/>
              <a:t>ler</a:t>
            </a:r>
            <a:r>
              <a:rPr lang="en-US" altLang="it-IT" sz="1500" bmk="1651"/>
              <a:t>is</a:t>
            </a:r>
            <a:r>
              <a:rPr lang="en-US" altLang="it-IT" sz="1500" bmk="640"/>
              <a:t>que</a:t>
            </a:r>
            <a:r>
              <a:rPr lang="en-US" altLang="it-IT" sz="1500" bmk="1037"/>
              <a:t> </a:t>
            </a:r>
            <a:r>
              <a:rPr lang="en-US" altLang="it-IT" sz="1500" bmk="80"/>
              <a:t>s</a:t>
            </a:r>
            <a:r>
              <a:rPr lang="en-US" altLang="it-IT" sz="1500" bmk="1075"/>
              <a:t>i</a:t>
            </a:r>
            <a:r>
              <a:rPr lang="en-US" altLang="it-IT" sz="1500" bmk="1074"/>
              <a:t>t </a:t>
            </a:r>
            <a:r>
              <a:rPr lang="en-US" altLang="it-IT" sz="1500" bmk="1003"/>
              <a:t>a</a:t>
            </a:r>
            <a:r>
              <a:rPr lang="en-US" altLang="it-IT" sz="1500" bmk="1898"/>
              <a:t>met</a:t>
            </a:r>
            <a:r>
              <a:rPr lang="en-US" altLang="it-IT" sz="1500" bmk="924"/>
              <a:t> ligu</a:t>
            </a:r>
            <a:r>
              <a:rPr lang="en-US" altLang="it-IT" sz="1500" bmk="899"/>
              <a:t>l</a:t>
            </a:r>
            <a:r>
              <a:rPr lang="en-US" altLang="it-IT" sz="1500" bmk="1751"/>
              <a:t>a eu</a:t>
            </a:r>
            <a:r>
              <a:rPr lang="en-US" altLang="it-IT" sz="1500" bmk="1374"/>
              <a:t>, </a:t>
            </a:r>
            <a:r>
              <a:rPr lang="en-US" altLang="it-IT" sz="1500" bmk="203"/>
              <a:t>con</a:t>
            </a:r>
            <a:r>
              <a:rPr lang="en-US" altLang="it-IT" sz="1500" bmk="371"/>
              <a:t>g</a:t>
            </a:r>
            <a:r>
              <a:rPr lang="en-US" altLang="it-IT" sz="1500" bmk="1078"/>
              <a:t>ue m</a:t>
            </a:r>
            <a:r>
              <a:rPr lang="en-US" altLang="it-IT" sz="1500" bmk="993"/>
              <a:t>ol</a:t>
            </a:r>
            <a:r>
              <a:rPr lang="en-US" altLang="it-IT" sz="1500" bmk="1827"/>
              <a:t>es</a:t>
            </a:r>
            <a:r>
              <a:rPr lang="en-US" altLang="it-IT" sz="1500" bmk="480"/>
              <a:t>tie </a:t>
            </a:r>
            <a:r>
              <a:rPr lang="en-US" altLang="it-IT" sz="1500" bmk="1861"/>
              <a:t>mi. </a:t>
            </a:r>
            <a:r>
              <a:rPr lang="en-US" altLang="it-IT" sz="1500" bmk="1514"/>
              <a:t>P</a:t>
            </a:r>
            <a:r>
              <a:rPr lang="en-US" altLang="it-IT" sz="1500" bmk="599"/>
              <a:t>rae</a:t>
            </a:r>
            <a:r>
              <a:rPr lang="en-US" altLang="it-IT" sz="1500" bmk="1620"/>
              <a:t>sent </a:t>
            </a:r>
            <a:r>
              <a:rPr lang="en-US" altLang="it-IT" sz="1500" bmk="533"/>
              <a:t>ut </a:t>
            </a:r>
            <a:r>
              <a:rPr lang="en-US" altLang="it-IT" sz="1500" bmk="1332"/>
              <a:t>var</a:t>
            </a:r>
            <a:r>
              <a:rPr lang="en-US" altLang="it-IT" sz="1500" bmk="35"/>
              <a:t>i</a:t>
            </a:r>
            <a:r>
              <a:rPr lang="en-US" altLang="it-IT" sz="1500" bmk="1165"/>
              <a:t>us s</a:t>
            </a:r>
            <a:r>
              <a:rPr lang="en-US" altLang="it-IT" sz="1500" bmk="5"/>
              <a:t>em</a:t>
            </a:r>
            <a:r>
              <a:rPr lang="en-US" altLang="it-IT" sz="1500" bmk="755"/>
              <a:t>. Null</a:t>
            </a:r>
            <a:r>
              <a:rPr lang="en-US" altLang="it-IT" sz="1500" bmk="1642"/>
              <a:t>a</a:t>
            </a:r>
            <a:r>
              <a:rPr lang="en-US" altLang="it-IT" sz="1500" bmk="274"/>
              <a:t>m</a:t>
            </a:r>
            <a:r>
              <a:rPr lang="en-US" altLang="it-IT" sz="1500" bmk="1361"/>
              <a:t> </a:t>
            </a:r>
            <a:r>
              <a:rPr lang="en-US" altLang="it-IT" sz="1500" bmk="1512"/>
              <a:t>at </a:t>
            </a:r>
            <a:r>
              <a:rPr lang="en-US" altLang="it-IT" sz="1500" bmk="1368"/>
              <a:t>po</a:t>
            </a:r>
            <a:r>
              <a:rPr lang="en-US" altLang="it-IT" sz="1500" bmk="1453"/>
              <a:t>r</a:t>
            </a:r>
            <a:r>
              <a:rPr lang="en-US" altLang="it-IT" sz="1500" bmk="1497"/>
              <a:t>tt</a:t>
            </a:r>
            <a:r>
              <a:rPr lang="en-US" altLang="it-IT" sz="1500" bmk="1631"/>
              <a:t>it</a:t>
            </a:r>
            <a:r>
              <a:rPr lang="en-US" altLang="it-IT" sz="1500" bmk="86"/>
              <a:t>o</a:t>
            </a:r>
            <a:r>
              <a:rPr lang="en-US" altLang="it-IT" sz="1500" bmk="1201"/>
              <a:t>r </a:t>
            </a:r>
            <a:r>
              <a:rPr lang="en-US" altLang="it-IT" sz="1500" bmk="1678"/>
              <a:t>a</a:t>
            </a:r>
            <a:r>
              <a:rPr lang="en-US" altLang="it-IT" sz="1500" bmk="1116"/>
              <a:t>rc</a:t>
            </a:r>
            <a:r>
              <a:rPr lang="en-US" altLang="it-IT" sz="1500" bmk="1818"/>
              <a:t>u,</a:t>
            </a:r>
            <a:r>
              <a:rPr lang="en-US" altLang="it-IT" sz="1500" bmk="1489"/>
              <a:t> </a:t>
            </a:r>
            <a:r>
              <a:rPr lang="en-US" altLang="it-IT" sz="1500" bmk="1208"/>
              <a:t>ne</a:t>
            </a:r>
            <a:r>
              <a:rPr lang="en-US" altLang="it-IT" sz="1500" bmk="560"/>
              <a:t>c </a:t>
            </a:r>
            <a:r>
              <a:rPr lang="en-US" altLang="it-IT" sz="1500" bmk="152"/>
              <a:t>la</a:t>
            </a:r>
            <a:r>
              <a:rPr lang="en-US" altLang="it-IT" sz="1500" bmk="1310"/>
              <a:t>c</a:t>
            </a:r>
            <a:r>
              <a:rPr lang="en-US" altLang="it-IT" sz="1500" bmk="1870"/>
              <a:t>i</a:t>
            </a:r>
            <a:r>
              <a:rPr lang="en-US" altLang="it-IT" sz="1500" bmk="500"/>
              <a:t>ni</a:t>
            </a:r>
            <a:r>
              <a:rPr lang="en-US" altLang="it-IT" sz="1500" bmk="1817"/>
              <a:t>a</a:t>
            </a:r>
            <a:r>
              <a:rPr lang="en-US" altLang="it-IT" sz="1500" bmk="552"/>
              <a:t> n</a:t>
            </a:r>
            <a:r>
              <a:rPr lang="en-US" altLang="it-IT" sz="1500" bmk="962"/>
              <a:t>i</a:t>
            </a:r>
            <a:r>
              <a:rPr lang="en-US" altLang="it-IT" sz="1500" bmk="1259"/>
              <a:t>s</a:t>
            </a:r>
            <a:r>
              <a:rPr lang="en-US" altLang="it-IT" sz="1500" bmk="1289"/>
              <a:t>i</a:t>
            </a:r>
            <a:r>
              <a:rPr lang="en-US" altLang="it-IT" sz="1500" bmk="933"/>
              <a:t>. </a:t>
            </a:r>
            <a:r>
              <a:rPr lang="en-US" altLang="it-IT" sz="1500" bmk="123"/>
              <a:t>Ut ac</a:t>
            </a:r>
            <a:r>
              <a:rPr lang="en-US" altLang="it-IT" sz="1500" bmk="432"/>
              <a:t> </a:t>
            </a:r>
            <a:r>
              <a:rPr lang="en-US" altLang="it-IT" sz="1500" bmk="889"/>
              <a:t>do</a:t>
            </a:r>
            <a:r>
              <a:rPr lang="en-US" altLang="it-IT" sz="1500" bmk="870"/>
              <a:t>lor</a:t>
            </a:r>
            <a:r>
              <a:rPr lang="en-US" altLang="it-IT" sz="1500" bmk="740"/>
              <a:t> vitae</a:t>
            </a:r>
            <a:r>
              <a:rPr lang="en-US" altLang="it-IT" sz="1500" bmk="697"/>
              <a:t> </a:t>
            </a:r>
            <a:r>
              <a:rPr lang="en-US" altLang="it-IT" sz="1500" bmk="1112"/>
              <a:t>od</a:t>
            </a:r>
            <a:r>
              <a:rPr lang="en-US" altLang="it-IT" sz="1500" bmk="840"/>
              <a:t>i</a:t>
            </a:r>
            <a:r>
              <a:rPr lang="en-US" altLang="it-IT" sz="1500" bmk="1741"/>
              <a:t>o</a:t>
            </a:r>
            <a:r>
              <a:rPr lang="en-US" altLang="it-IT" sz="1500" bmk="148"/>
              <a:t> i</a:t>
            </a:r>
            <a:r>
              <a:rPr lang="en-US" altLang="it-IT" sz="1500" bmk="805"/>
              <a:t>nter</a:t>
            </a:r>
            <a:r>
              <a:rPr lang="en-US" altLang="it-IT" sz="1500" bmk="1209"/>
              <a:t>d</a:t>
            </a:r>
            <a:r>
              <a:rPr lang="en-US" altLang="it-IT" sz="1500" bmk="1281"/>
              <a:t>u</a:t>
            </a:r>
            <a:r>
              <a:rPr lang="en-US" altLang="it-IT" sz="1500" bmk="1463"/>
              <a:t>m </a:t>
            </a:r>
            <a:r>
              <a:rPr lang="en-US" altLang="it-IT" sz="1500" bmk="814"/>
              <a:t>condi</a:t>
            </a:r>
            <a:r>
              <a:rPr lang="en-US" altLang="it-IT" sz="1500" bmk="124"/>
              <a:t>men</a:t>
            </a:r>
            <a:r>
              <a:rPr lang="en-US" altLang="it-IT" sz="1500" bmk="1838"/>
              <a:t>tu</a:t>
            </a:r>
            <a:r>
              <a:rPr lang="en-US" altLang="it-IT" sz="1500" bmk="1047"/>
              <a:t>m</a:t>
            </a:r>
            <a:r>
              <a:rPr lang="en-US" altLang="it-IT" sz="1500" bmk="126"/>
              <a:t>. V</a:t>
            </a:r>
            <a:r>
              <a:rPr lang="en-US" altLang="it-IT" sz="1500" bmk="416"/>
              <a:t>iv</a:t>
            </a:r>
            <a:r>
              <a:rPr lang="en-US" altLang="it-IT" sz="1500" bmk="436"/>
              <a:t>a</a:t>
            </a:r>
            <a:r>
              <a:rPr lang="en-US" altLang="it-IT" sz="1500" bmk="988"/>
              <a:t>m</a:t>
            </a:r>
            <a:r>
              <a:rPr lang="en-US" altLang="it-IT" sz="1500" bmk="674"/>
              <a:t>us</a:t>
            </a:r>
            <a:r>
              <a:rPr lang="en-US" altLang="it-IT" sz="1500" bmk="569"/>
              <a:t> d</a:t>
            </a:r>
            <a:r>
              <a:rPr lang="en-US" altLang="it-IT" sz="1500" bmk="299"/>
              <a:t>ap</a:t>
            </a:r>
            <a:r>
              <a:rPr lang="en-US" altLang="it-IT" sz="1500" bmk="1058"/>
              <a:t>i</a:t>
            </a:r>
            <a:r>
              <a:rPr lang="en-US" altLang="it-IT" sz="1500" bmk="566"/>
              <a:t>bu</a:t>
            </a:r>
            <a:r>
              <a:rPr lang="en-US" altLang="it-IT" sz="1500" bmk="925"/>
              <a:t>s s</a:t>
            </a:r>
            <a:r>
              <a:rPr lang="en-US" altLang="it-IT" sz="1500" bmk="525"/>
              <a:t>od</a:t>
            </a:r>
            <a:r>
              <a:rPr lang="en-US" altLang="it-IT" sz="1500" bmk="1530"/>
              <a:t>a</a:t>
            </a:r>
            <a:r>
              <a:rPr lang="en-US" altLang="it-IT" sz="1500" bmk="514"/>
              <a:t>les </a:t>
            </a:r>
            <a:r>
              <a:rPr lang="en-US" altLang="it-IT" sz="1500" bmk="1064"/>
              <a:t>e</a:t>
            </a:r>
            <a:r>
              <a:rPr lang="en-US" altLang="it-IT" sz="1500" bmk="940"/>
              <a:t>x,</a:t>
            </a:r>
            <a:r>
              <a:rPr lang="en-US" altLang="it-IT" sz="1500" bmk="1472"/>
              <a:t> vi</a:t>
            </a:r>
            <a:r>
              <a:rPr lang="en-US" altLang="it-IT" sz="1500" bmk="905"/>
              <a:t>ta</a:t>
            </a:r>
            <a:r>
              <a:rPr lang="en-US" altLang="it-IT" sz="1500" bmk="1641"/>
              <a:t>e m</a:t>
            </a:r>
            <a:r>
              <a:rPr lang="en-US" altLang="it-IT" sz="1500" bmk="1482"/>
              <a:t>ale</a:t>
            </a:r>
            <a:r>
              <a:rPr lang="en-US" altLang="it-IT" sz="1500" bmk="1194"/>
              <a:t>su</a:t>
            </a:r>
            <a:r>
              <a:rPr lang="en-US" altLang="it-IT" sz="1500" bmk="1511"/>
              <a:t>a</a:t>
            </a:r>
            <a:r>
              <a:rPr lang="en-US" altLang="it-IT" sz="1500" bmk="945"/>
              <a:t>da</a:t>
            </a:r>
            <a:r>
              <a:rPr lang="en-US" altLang="it-IT" sz="1500" bmk="1702"/>
              <a:t> </a:t>
            </a:r>
            <a:r>
              <a:rPr lang="en-US" altLang="it-IT" sz="1500" bmk="190"/>
              <a:t>i</a:t>
            </a:r>
            <a:r>
              <a:rPr lang="en-US" altLang="it-IT" sz="1500" bmk="1803"/>
              <a:t>p</a:t>
            </a:r>
            <a:r>
              <a:rPr lang="en-US" altLang="it-IT" sz="1500" bmk="565"/>
              <a:t>sum c</a:t>
            </a:r>
            <a:r>
              <a:rPr lang="en-US" altLang="it-IT" sz="1500" bmk="399"/>
              <a:t>urs</a:t>
            </a:r>
            <a:r>
              <a:rPr lang="en-US" altLang="it-IT" sz="1500" bmk="1045"/>
              <a:t>us</a:t>
            </a:r>
            <a:r>
              <a:rPr lang="en-US" altLang="it-IT" sz="1500" bmk="232"/>
              <a:t> co</a:t>
            </a:r>
            <a:r>
              <a:rPr lang="en-US" altLang="it-IT" sz="1500" bmk="369"/>
              <a:t>n</a:t>
            </a:r>
            <a:r>
              <a:rPr lang="en-US" altLang="it-IT" sz="1500" bmk="963"/>
              <a:t>v</a:t>
            </a:r>
            <a:r>
              <a:rPr lang="en-US" altLang="it-IT" sz="1500" bmk="196"/>
              <a:t>all</a:t>
            </a:r>
            <a:r>
              <a:rPr lang="en-US" altLang="it-IT" sz="1500" bmk="372"/>
              <a:t>i</a:t>
            </a:r>
            <a:r>
              <a:rPr lang="en-US" altLang="it-IT" sz="1500" bmk="1428"/>
              <a:t>s.</a:t>
            </a:r>
            <a:r>
              <a:rPr lang="en-US" altLang="it-IT" sz="1500" bmk="1377"/>
              <a:t> </a:t>
            </a:r>
            <a:r>
              <a:rPr lang="en-US" altLang="it-IT" sz="1500" bmk="687"/>
              <a:t>M</a:t>
            </a:r>
            <a:r>
              <a:rPr lang="en-US" altLang="it-IT" sz="1500" bmk="664"/>
              <a:t>ae</a:t>
            </a:r>
            <a:r>
              <a:rPr lang="en-US" altLang="it-IT" sz="1500" bmk="107"/>
              <a:t>c</a:t>
            </a:r>
            <a:r>
              <a:rPr lang="en-US" altLang="it-IT" sz="1500" bmk="1863"/>
              <a:t>e</a:t>
            </a:r>
            <a:r>
              <a:rPr lang="en-US" altLang="it-IT" sz="1500" bmk="1323"/>
              <a:t>na</a:t>
            </a:r>
            <a:r>
              <a:rPr lang="en-US" altLang="it-IT" sz="1500" bmk="383"/>
              <a:t>s </a:t>
            </a:r>
            <a:r>
              <a:rPr lang="en-US" altLang="it-IT" sz="1500" bmk="1658"/>
              <a:t>s</a:t>
            </a:r>
            <a:r>
              <a:rPr lang="en-US" altLang="it-IT" sz="1500" bmk="849"/>
              <a:t>ed </a:t>
            </a:r>
            <a:r>
              <a:rPr lang="en-US" altLang="it-IT" sz="1500" bmk="1135"/>
              <a:t>eg</a:t>
            </a:r>
            <a:r>
              <a:rPr lang="en-US" altLang="it-IT" sz="1500" bmk="543"/>
              <a:t>e</a:t>
            </a:r>
            <a:r>
              <a:rPr lang="en-US" altLang="it-IT" sz="1500" bmk="1135"/>
              <a:t>stas</a:t>
            </a:r>
            <a:r>
              <a:rPr lang="en-US" altLang="it-IT" sz="1500" bmk="212"/>
              <a:t> nu</a:t>
            </a:r>
            <a:r>
              <a:rPr lang="en-US" altLang="it-IT" sz="1500" bmk="1308"/>
              <a:t>l</a:t>
            </a:r>
            <a:r>
              <a:rPr lang="en-US" altLang="it-IT" sz="1500" bmk="471"/>
              <a:t>la,</a:t>
            </a:r>
            <a:r>
              <a:rPr lang="en-US" altLang="it-IT" sz="1500" bmk="1825"/>
              <a:t> a</a:t>
            </a:r>
            <a:r>
              <a:rPr lang="en-US" altLang="it-IT" sz="1500" bmk="593"/>
              <a:t>c c</a:t>
            </a:r>
            <a:r>
              <a:rPr lang="en-US" altLang="it-IT" sz="1500" bmk="688"/>
              <a:t>o</a:t>
            </a:r>
            <a:r>
              <a:rPr lang="en-US" altLang="it-IT" sz="1500" bmk="53"/>
              <a:t>ndi</a:t>
            </a:r>
            <a:r>
              <a:rPr lang="en-US" altLang="it-IT" sz="1500" bmk="720"/>
              <a:t>men</a:t>
            </a:r>
            <a:r>
              <a:rPr lang="en-US" altLang="it-IT" sz="1500" bmk="1147"/>
              <a:t>t</a:t>
            </a:r>
            <a:r>
              <a:rPr lang="en-US" altLang="it-IT" sz="1500" bmk="737"/>
              <a:t>u</a:t>
            </a:r>
            <a:r>
              <a:rPr lang="en-US" altLang="it-IT" sz="1500" bmk="818"/>
              <a:t>m </a:t>
            </a:r>
            <a:r>
              <a:rPr lang="en-US" altLang="it-IT" sz="1500" bmk="414"/>
              <a:t>o</a:t>
            </a:r>
            <a:r>
              <a:rPr lang="en-US" altLang="it-IT" sz="1500" bmk="1109"/>
              <a:t>rci</a:t>
            </a:r>
            <a:r>
              <a:rPr lang="en-US" altLang="it-IT" sz="1500" bmk="128"/>
              <a:t>.</a:t>
            </a:r>
            <a:r>
              <a:rPr lang="en-US" altLang="it-IT" sz="1500" bmk="1022"/>
              <a:t> Mau</a:t>
            </a:r>
            <a:r>
              <a:rPr lang="en-US" altLang="it-IT" sz="1500" bmk="1668"/>
              <a:t>r</a:t>
            </a:r>
            <a:r>
              <a:rPr lang="en-US" altLang="it-IT" sz="1500" bmk="897"/>
              <a:t>is</a:t>
            </a:r>
            <a:r>
              <a:rPr lang="en-US" altLang="it-IT" sz="1500" bmk="428"/>
              <a:t> d</a:t>
            </a:r>
            <a:r>
              <a:rPr lang="en-US" altLang="it-IT" sz="1500" bmk="1633"/>
              <a:t>iam fe</a:t>
            </a:r>
            <a:r>
              <a:rPr lang="en-US" altLang="it-IT" sz="1500" bmk="839"/>
              <a:t>li</a:t>
            </a:r>
            <a:r>
              <a:rPr lang="en-US" altLang="it-IT" sz="1500" bmk="494"/>
              <a:t>s</a:t>
            </a:r>
            <a:r>
              <a:rPr lang="en-US" altLang="it-IT" sz="1500" bmk="1157"/>
              <a:t>, v</a:t>
            </a:r>
            <a:r>
              <a:rPr lang="en-US" altLang="it-IT" sz="1500" bmk="693"/>
              <a:t>ulp</a:t>
            </a:r>
            <a:r>
              <a:rPr lang="en-US" altLang="it-IT" sz="1500" bmk="1856"/>
              <a:t>u</a:t>
            </a:r>
            <a:r>
              <a:rPr lang="en-US" altLang="it-IT" sz="1500" bmk="1143"/>
              <a:t>ta</a:t>
            </a:r>
            <a:r>
              <a:rPr lang="en-US" altLang="it-IT" sz="1500" bmk="1558"/>
              <a:t>t</a:t>
            </a:r>
            <a:r>
              <a:rPr lang="en-US" altLang="it-IT" sz="1500" bmk="475"/>
              <a:t>e a</a:t>
            </a:r>
            <a:r>
              <a:rPr lang="en-US" altLang="it-IT" sz="1500" bmk="63"/>
              <a:t>c s</a:t>
            </a:r>
            <a:r>
              <a:rPr lang="en-US" altLang="it-IT" sz="1500" bmk="1116"/>
              <a:t>uscip</a:t>
            </a:r>
            <a:r>
              <a:rPr lang="en-US" altLang="it-IT" sz="1500" bmk="1128"/>
              <a:t>it </a:t>
            </a:r>
            <a:r>
              <a:rPr lang="en-US" altLang="it-IT" sz="1500" bmk="1841"/>
              <a:t>e</a:t>
            </a:r>
            <a:r>
              <a:rPr lang="en-US" altLang="it-IT" sz="1500" bmk="507"/>
              <a:t>t</a:t>
            </a:r>
            <a:r>
              <a:rPr lang="en-US" altLang="it-IT" sz="1500" bmk="194"/>
              <a:t>, ia</a:t>
            </a:r>
            <a:r>
              <a:rPr lang="en-US" altLang="it-IT" sz="1500" bmk="1625"/>
              <a:t>c</a:t>
            </a:r>
            <a:r>
              <a:rPr lang="en-US" altLang="it-IT" sz="1500" bmk="762"/>
              <a:t>uli</a:t>
            </a:r>
            <a:r>
              <a:rPr lang="en-US" altLang="it-IT" sz="1500" bmk="1372"/>
              <a:t>s n</a:t>
            </a:r>
            <a:r>
              <a:rPr lang="en-US" altLang="it-IT" sz="1500" bmk="1147"/>
              <a:t>on</a:t>
            </a:r>
            <a:r>
              <a:rPr lang="en-US" altLang="it-IT" sz="1500" bmk="1058"/>
              <a:t> es</a:t>
            </a:r>
            <a:r>
              <a:rPr lang="en-US" altLang="it-IT" sz="1500" bmk="1866"/>
              <a:t>t. </a:t>
            </a:r>
            <a:r>
              <a:rPr lang="en-US" altLang="it-IT" sz="1500" bmk="1025"/>
              <a:t>Curab</a:t>
            </a:r>
            <a:r>
              <a:rPr lang="en-US" altLang="it-IT" sz="1500" bmk="127"/>
              <a:t>itu</a:t>
            </a:r>
            <a:r>
              <a:rPr lang="en-US" altLang="it-IT" sz="1500" bmk="1660"/>
              <a:t>r</a:t>
            </a:r>
            <a:r>
              <a:rPr lang="en-US" altLang="it-IT" sz="1500" bmk="426"/>
              <a:t> </a:t>
            </a:r>
            <a:r>
              <a:rPr lang="en-US" altLang="it-IT" sz="1500" bmk="1001"/>
              <a:t>se</a:t>
            </a:r>
            <a:r>
              <a:rPr lang="en-US" altLang="it-IT" sz="1500" bmk="531"/>
              <a:t>m</a:t>
            </a:r>
            <a:r>
              <a:rPr lang="en-US" altLang="it-IT" sz="1500" bmk="1443"/>
              <a:t>p</a:t>
            </a:r>
            <a:r>
              <a:rPr lang="en-US" altLang="it-IT" sz="1500" bmk="101"/>
              <a:t>er </a:t>
            </a:r>
            <a:r>
              <a:rPr lang="en-US" altLang="it-IT" sz="1500" bmk="1470"/>
              <a:t>a</a:t>
            </a:r>
            <a:r>
              <a:rPr lang="en-US" altLang="it-IT" sz="1500" bmk="570"/>
              <a:t>r</a:t>
            </a:r>
            <a:r>
              <a:rPr lang="en-US" altLang="it-IT" sz="1500" bmk="4"/>
              <a:t>cu ac</a:t>
            </a:r>
            <a:r>
              <a:rPr lang="en-US" altLang="it-IT" sz="1500" bmk="781"/>
              <a:t> </a:t>
            </a:r>
            <a:r>
              <a:rPr lang="en-US" altLang="it-IT" sz="1500" bmk="377"/>
              <a:t>l</a:t>
            </a:r>
            <a:r>
              <a:rPr lang="en-US" altLang="it-IT" sz="1500" bmk="1674"/>
              <a:t>igu</a:t>
            </a:r>
            <a:r>
              <a:rPr lang="en-US" altLang="it-IT" sz="1500" bmk="128"/>
              <a:t>l</a:t>
            </a:r>
            <a:r>
              <a:rPr lang="en-US" altLang="it-IT" sz="1500" bmk="146"/>
              <a:t>a </a:t>
            </a:r>
            <a:r>
              <a:rPr lang="en-US" altLang="it-IT" sz="1500" bmk="293"/>
              <a:t>se</a:t>
            </a:r>
            <a:r>
              <a:rPr lang="en-US" altLang="it-IT" sz="1500" bmk="1577"/>
              <a:t>m</a:t>
            </a:r>
            <a:r>
              <a:rPr lang="en-US" altLang="it-IT" sz="1500" bmk="179"/>
              <a:t>pe</a:t>
            </a:r>
            <a:r>
              <a:rPr lang="en-US" altLang="it-IT" sz="1500" bmk="912"/>
              <a:t>r, </a:t>
            </a:r>
            <a:r>
              <a:rPr lang="en-US" altLang="it-IT" sz="1500" bmk="266"/>
              <a:t>nec</a:t>
            </a:r>
            <a:r>
              <a:rPr lang="en-US" altLang="it-IT" sz="1500" bmk="1738"/>
              <a:t> </a:t>
            </a:r>
            <a:r>
              <a:rPr lang="en-US" altLang="it-IT" sz="1500" bmk="722"/>
              <a:t>lu</a:t>
            </a:r>
            <a:r>
              <a:rPr lang="en-US" altLang="it-IT" sz="1500" bmk="1871"/>
              <a:t>ct</a:t>
            </a:r>
            <a:r>
              <a:rPr lang="en-US" altLang="it-IT" sz="1500" bmk="1201"/>
              <a:t>u</a:t>
            </a:r>
            <a:r>
              <a:rPr lang="en-US" altLang="it-IT" sz="1500" bmk="1708"/>
              <a:t>s </a:t>
            </a:r>
            <a:r>
              <a:rPr lang="en-US" altLang="it-IT" sz="1500" bmk="29"/>
              <a:t>n</a:t>
            </a:r>
            <a:r>
              <a:rPr lang="en-US" altLang="it-IT" sz="1500" bmk="43"/>
              <a:t>is</a:t>
            </a:r>
            <a:r>
              <a:rPr lang="en-US" altLang="it-IT" sz="1500" bmk="1090"/>
              <a:t>l </a:t>
            </a:r>
            <a:r>
              <a:rPr lang="en-US" altLang="it-IT" sz="1500" bmk="492"/>
              <a:t>bl</a:t>
            </a:r>
            <a:r>
              <a:rPr lang="en-US" altLang="it-IT" sz="1500" bmk="1742"/>
              <a:t>a</a:t>
            </a:r>
            <a:r>
              <a:rPr lang="en-US" altLang="it-IT" sz="1500" bmk="4"/>
              <a:t>ndit.</a:t>
            </a:r>
            <a:r>
              <a:rPr lang="en-US" altLang="it-IT" sz="1500" bmk="266"/>
              <a:t> </a:t>
            </a:r>
            <a:r>
              <a:rPr lang="en-US" altLang="it-IT" sz="1500" bmk="1761"/>
              <a:t>I</a:t>
            </a:r>
            <a:r>
              <a:rPr lang="en-US" altLang="it-IT" sz="1500" bmk="287"/>
              <a:t>nteg</a:t>
            </a:r>
            <a:r>
              <a:rPr lang="en-US" altLang="it-IT" sz="1500" bmk="1313"/>
              <a:t>er</a:t>
            </a:r>
            <a:r>
              <a:rPr lang="en-US" altLang="it-IT" sz="1500" bmk="751"/>
              <a:t> </a:t>
            </a:r>
            <a:r>
              <a:rPr lang="en-US" altLang="it-IT" sz="1500" bmk="1482"/>
              <a:t>l</a:t>
            </a:r>
            <a:r>
              <a:rPr lang="en-US" altLang="it-IT" sz="1500" bmk="886"/>
              <a:t>ac</a:t>
            </a:r>
            <a:r>
              <a:rPr lang="en-US" altLang="it-IT" sz="1500" bmk="218"/>
              <a:t>in</a:t>
            </a:r>
            <a:r>
              <a:rPr lang="en-US" altLang="it-IT" sz="1500" bmk="952"/>
              <a:t>ia</a:t>
            </a:r>
            <a:r>
              <a:rPr lang="en-US" altLang="it-IT" sz="1500" bmk="375"/>
              <a:t> </a:t>
            </a:r>
            <a:r>
              <a:rPr lang="en-US" altLang="it-IT" sz="1500" bmk="691"/>
              <a:t>ante</a:t>
            </a:r>
            <a:r>
              <a:rPr lang="en-US" altLang="it-IT" sz="1500" bmk="1429"/>
              <a:t> </a:t>
            </a:r>
            <a:r>
              <a:rPr lang="en-US" altLang="it-IT" sz="1500" bmk="1172"/>
              <a:t>ac</a:t>
            </a:r>
            <a:r>
              <a:rPr lang="en-US" altLang="it-IT" sz="1500" bmk="632"/>
              <a:t> l</a:t>
            </a:r>
            <a:r>
              <a:rPr lang="en-US" altLang="it-IT" sz="1500" bmk="1663"/>
              <a:t>ibe</a:t>
            </a:r>
            <a:r>
              <a:rPr lang="en-US" altLang="it-IT" sz="1500" bmk="1633"/>
              <a:t>r</a:t>
            </a:r>
            <a:r>
              <a:rPr lang="en-US" altLang="it-IT" sz="1500" bmk="1144"/>
              <a:t>o </a:t>
            </a:r>
            <a:r>
              <a:rPr lang="en-US" altLang="it-IT" sz="1500" bmk="1405"/>
              <a:t>l</a:t>
            </a:r>
            <a:r>
              <a:rPr lang="en-US" altLang="it-IT" sz="1500" bmk="168"/>
              <a:t>obo</a:t>
            </a:r>
            <a:r>
              <a:rPr lang="en-US" altLang="it-IT" sz="1500" bmk="754"/>
              <a:t>r</a:t>
            </a:r>
            <a:r>
              <a:rPr lang="en-US" altLang="it-IT" sz="1500" bmk="809"/>
              <a:t>tis</a:t>
            </a:r>
            <a:r>
              <a:rPr lang="en-US" altLang="it-IT" sz="1500" bmk="1351"/>
              <a:t> im</a:t>
            </a:r>
            <a:r>
              <a:rPr lang="en-US" altLang="it-IT" sz="1500" bmk="1025"/>
              <a:t>p</a:t>
            </a:r>
            <a:r>
              <a:rPr lang="en-US" altLang="it-IT" sz="1500" bmk="105"/>
              <a:t>er</a:t>
            </a:r>
            <a:r>
              <a:rPr lang="en-US" altLang="it-IT" sz="1500" bmk="704"/>
              <a:t>di</a:t>
            </a:r>
            <a:r>
              <a:rPr lang="en-US" altLang="it-IT" sz="1500" bmk="955"/>
              <a:t>et</a:t>
            </a:r>
            <a:r>
              <a:rPr lang="en-US" altLang="it-IT" sz="1500" bmk="1846"/>
              <a:t>.</a:t>
            </a:r>
            <a:r>
              <a:rPr lang="en-US" altLang="it-IT" sz="1500" bmk="1658"/>
              <a:t> Null</a:t>
            </a:r>
            <a:r>
              <a:rPr lang="en-US" altLang="it-IT" sz="1500" bmk="120"/>
              <a:t>a</a:t>
            </a:r>
            <a:r>
              <a:rPr lang="en-US" altLang="it-IT" sz="1500" bmk="1457"/>
              <a:t>m</a:t>
            </a:r>
            <a:r>
              <a:rPr lang="en-US" altLang="it-IT" sz="1500" bmk="1674"/>
              <a:t> m</a:t>
            </a:r>
            <a:r>
              <a:rPr lang="en-US" altLang="it-IT" sz="1500" bmk="1518"/>
              <a:t>olli</a:t>
            </a:r>
            <a:r>
              <a:rPr lang="en-US" altLang="it-IT" sz="1500" bmk="1432"/>
              <a:t>s</a:t>
            </a:r>
            <a:r>
              <a:rPr lang="en-US" altLang="it-IT" sz="1500" bmk="646"/>
              <a:t> co</a:t>
            </a:r>
            <a:r>
              <a:rPr lang="en-US" altLang="it-IT" sz="1500" bmk="59"/>
              <a:t>nv</a:t>
            </a:r>
            <a:r>
              <a:rPr lang="en-US" altLang="it-IT" sz="1500" bmk="1471"/>
              <a:t>al</a:t>
            </a:r>
            <a:r>
              <a:rPr lang="en-US" altLang="it-IT" sz="1500" bmk="1488"/>
              <a:t>l</a:t>
            </a:r>
            <a:r>
              <a:rPr lang="en-US" altLang="it-IT" sz="1500" bmk="1161"/>
              <a:t>is i</a:t>
            </a:r>
            <a:r>
              <a:rPr lang="en-US" altLang="it-IT" sz="1500" bmk="1728"/>
              <a:t>p</a:t>
            </a:r>
            <a:r>
              <a:rPr lang="en-US" altLang="it-IT" sz="1500" bmk="569"/>
              <a:t>su</a:t>
            </a:r>
            <a:r>
              <a:rPr lang="en-US" altLang="it-IT" sz="1500" bmk="587"/>
              <a:t>m</a:t>
            </a:r>
            <a:r>
              <a:rPr lang="en-US" altLang="it-IT" sz="1500" bmk="1115"/>
              <a:t>, </a:t>
            </a:r>
            <a:r>
              <a:rPr lang="en-US" altLang="it-IT" sz="1500" bmk="341"/>
              <a:t>a</a:t>
            </a:r>
            <a:r>
              <a:rPr lang="en-US" altLang="it-IT" sz="1500" bmk="1882"/>
              <a:t>c </a:t>
            </a:r>
            <a:r>
              <a:rPr lang="en-US" altLang="it-IT" sz="1500" bmk="1205"/>
              <a:t>ac</a:t>
            </a:r>
            <a:r>
              <a:rPr lang="en-US" altLang="it-IT" sz="1500" bmk="657"/>
              <a:t>c</a:t>
            </a:r>
            <a:r>
              <a:rPr lang="en-US" altLang="it-IT" sz="1500" bmk="938"/>
              <a:t>um</a:t>
            </a:r>
            <a:r>
              <a:rPr lang="en-US" altLang="it-IT" sz="1500" bmk="252"/>
              <a:t>san n</a:t>
            </a:r>
            <a:r>
              <a:rPr lang="en-US" altLang="it-IT" sz="1500" bmk="54"/>
              <a:t>u</a:t>
            </a:r>
            <a:r>
              <a:rPr lang="en-US" altLang="it-IT" sz="1500" bmk="1565"/>
              <a:t>nc</a:t>
            </a:r>
            <a:r>
              <a:rPr lang="en-US" altLang="it-IT" sz="1500" bmk="64"/>
              <a:t> v</a:t>
            </a:r>
            <a:r>
              <a:rPr lang="en-US" altLang="it-IT" sz="1500" bmk="1357"/>
              <a:t>e</a:t>
            </a:r>
            <a:r>
              <a:rPr lang="en-US" altLang="it-IT" sz="1500" bmk="994"/>
              <a:t>hi</a:t>
            </a:r>
            <a:r>
              <a:rPr lang="en-US" altLang="it-IT" sz="1500" bmk="647"/>
              <a:t>c</a:t>
            </a:r>
            <a:r>
              <a:rPr lang="en-US" altLang="it-IT" sz="1500" bmk="514"/>
              <a:t>ula v</a:t>
            </a:r>
            <a:r>
              <a:rPr lang="en-US" altLang="it-IT" sz="1500" bmk="1676"/>
              <a:t>ita</a:t>
            </a:r>
            <a:r>
              <a:rPr lang="en-US" altLang="it-IT" sz="1500" bmk="1393"/>
              <a:t>e</a:t>
            </a:r>
            <a:r>
              <a:rPr lang="en-US" altLang="it-IT" sz="1500" bmk="1479"/>
              <a:t>. Null</a:t>
            </a:r>
            <a:r>
              <a:rPr lang="en-US" altLang="it-IT" sz="1500" bmk="667"/>
              <a:t>a e</a:t>
            </a:r>
            <a:r>
              <a:rPr lang="en-US" altLang="it-IT" sz="1500" bmk="581"/>
              <a:t>get j</a:t>
            </a:r>
            <a:r>
              <a:rPr lang="en-US" altLang="it-IT" sz="1500" bmk="756"/>
              <a:t>u</a:t>
            </a:r>
            <a:r>
              <a:rPr lang="en-US" altLang="it-IT" sz="1500" bmk="604"/>
              <a:t>sto </a:t>
            </a:r>
            <a:r>
              <a:rPr lang="en-US" altLang="it-IT" sz="1500" bmk="1812"/>
              <a:t>i</a:t>
            </a:r>
            <a:r>
              <a:rPr lang="en-US" altLang="it-IT" sz="1500" bmk="776"/>
              <a:t>n </a:t>
            </a:r>
            <a:r>
              <a:rPr lang="en-US" altLang="it-IT" sz="1500" bmk="927"/>
              <a:t>f</a:t>
            </a:r>
            <a:r>
              <a:rPr lang="en-US" altLang="it-IT" sz="1500" bmk="612"/>
              <a:t>el</a:t>
            </a:r>
            <a:r>
              <a:rPr lang="en-US" altLang="it-IT" sz="1500" bmk="704"/>
              <a:t>i</a:t>
            </a:r>
            <a:r>
              <a:rPr lang="en-US" altLang="it-IT" sz="1500" bmk="1178"/>
              <a:t>s </a:t>
            </a:r>
            <a:r>
              <a:rPr lang="en-US" altLang="it-IT" sz="1500" bmk="1733"/>
              <a:t>tr</a:t>
            </a:r>
            <a:r>
              <a:rPr lang="en-US" altLang="it-IT" sz="1500" bmk="1555"/>
              <a:t>is</a:t>
            </a:r>
            <a:r>
              <a:rPr lang="en-US" altLang="it-IT" sz="1500" bmk="182"/>
              <a:t>t</a:t>
            </a:r>
            <a:r>
              <a:rPr lang="en-US" altLang="it-IT" sz="1500" bmk="1458"/>
              <a:t>iq</a:t>
            </a:r>
            <a:r>
              <a:rPr lang="en-US" altLang="it-IT" sz="1500" bmk="539"/>
              <a:t>ue </a:t>
            </a:r>
            <a:r>
              <a:rPr lang="en-US" altLang="it-IT" sz="1500" bmk="1871"/>
              <a:t>f</a:t>
            </a:r>
            <a:r>
              <a:rPr lang="en-US" altLang="it-IT" sz="1500" bmk="725"/>
              <a:t>ring</a:t>
            </a:r>
            <a:r>
              <a:rPr lang="en-US" altLang="it-IT" sz="1500" bmk="1824"/>
              <a:t>i</a:t>
            </a:r>
            <a:r>
              <a:rPr lang="en-US" altLang="it-IT" sz="1500" bmk="840"/>
              <a:t>ll</a:t>
            </a:r>
            <a:r>
              <a:rPr lang="en-US" altLang="it-IT" sz="1500" bmk="143"/>
              <a:t>a</a:t>
            </a:r>
            <a:r>
              <a:rPr lang="en-US" altLang="it-IT" sz="1500" bmk="573"/>
              <a:t>. Mor</a:t>
            </a:r>
            <a:r>
              <a:rPr lang="en-US" altLang="it-IT" sz="1500" bmk="298"/>
              <a:t>bi</a:t>
            </a:r>
            <a:r>
              <a:rPr lang="en-US" altLang="it-IT" sz="1500" bmk="755"/>
              <a:t> s</a:t>
            </a:r>
            <a:r>
              <a:rPr lang="en-US" altLang="it-IT" sz="1500" bmk="1336"/>
              <a:t>it a</a:t>
            </a:r>
            <a:r>
              <a:rPr lang="en-US" altLang="it-IT" sz="1500" bmk="243"/>
              <a:t>met</a:t>
            </a:r>
            <a:r>
              <a:rPr lang="en-US" altLang="it-IT" sz="1500" bmk="101"/>
              <a:t> </a:t>
            </a:r>
            <a:r>
              <a:rPr lang="en-US" altLang="it-IT" sz="1500" bmk="1016"/>
              <a:t>to</a:t>
            </a:r>
            <a:r>
              <a:rPr lang="en-US" altLang="it-IT" sz="1500" bmk="72"/>
              <a:t>rtor</a:t>
            </a:r>
            <a:r>
              <a:rPr lang="en-US" altLang="it-IT" sz="1500" bmk="1879"/>
              <a:t> </a:t>
            </a:r>
            <a:r>
              <a:rPr lang="en-US" altLang="it-IT" sz="1500" bmk="1616"/>
              <a:t>qui</a:t>
            </a:r>
            <a:r>
              <a:rPr lang="en-US" altLang="it-IT" sz="1500" bmk="1602"/>
              <a:t>s ris</a:t>
            </a:r>
            <a:r>
              <a:rPr lang="en-US" altLang="it-IT" sz="1500" bmk="36"/>
              <a:t>u</a:t>
            </a:r>
            <a:r>
              <a:rPr lang="en-US" altLang="it-IT" sz="1500" bmk="156"/>
              <a:t>s </a:t>
            </a:r>
            <a:r>
              <a:rPr lang="en-US" altLang="it-IT" sz="1500" bmk="1232"/>
              <a:t>auct</a:t>
            </a:r>
            <a:r>
              <a:rPr lang="en-US" altLang="it-IT" sz="1500" bmk="239"/>
              <a:t>or </a:t>
            </a:r>
            <a:r>
              <a:rPr lang="en-US" altLang="it-IT" sz="1500" bmk="1470"/>
              <a:t>c</a:t>
            </a:r>
            <a:r>
              <a:rPr lang="en-US" altLang="it-IT" sz="1500" bmk="105"/>
              <a:t>on</a:t>
            </a:r>
            <a:r>
              <a:rPr lang="en-US" altLang="it-IT" sz="1500" bmk="1809"/>
              <a:t>di</a:t>
            </a:r>
            <a:r>
              <a:rPr lang="en-US" altLang="it-IT" sz="1500" bmk="1059"/>
              <a:t>men</a:t>
            </a:r>
            <a:r>
              <a:rPr lang="en-US" altLang="it-IT" sz="1500" bmk="1894"/>
              <a:t>t</a:t>
            </a:r>
            <a:r>
              <a:rPr lang="en-US" altLang="it-IT" sz="1500" bmk="1125"/>
              <a:t>u</a:t>
            </a:r>
            <a:r>
              <a:rPr lang="en-US" altLang="it-IT" sz="1500" bmk="1360"/>
              <a:t>m</a:t>
            </a:r>
            <a:r>
              <a:rPr lang="en-US" altLang="it-IT" sz="1500" bmk="1476"/>
              <a:t>. M</a:t>
            </a:r>
            <a:r>
              <a:rPr lang="en-US" altLang="it-IT" sz="1500" bmk="541"/>
              <a:t>o</a:t>
            </a:r>
            <a:r>
              <a:rPr lang="en-US" altLang="it-IT" sz="1500" bmk="515"/>
              <a:t>rb</a:t>
            </a:r>
            <a:r>
              <a:rPr lang="en-US" altLang="it-IT" sz="1500" bmk="592"/>
              <a:t>i in</a:t>
            </a:r>
            <a:r>
              <a:rPr lang="en-US" altLang="it-IT" sz="1500" bmk="915"/>
              <a:t> ul</a:t>
            </a:r>
            <a:r>
              <a:rPr lang="en-US" altLang="it-IT" sz="1500" bmk="429"/>
              <a:t>l</a:t>
            </a:r>
            <a:r>
              <a:rPr lang="en-US" altLang="it-IT" sz="1500" bmk="1508"/>
              <a:t>a</a:t>
            </a:r>
            <a:r>
              <a:rPr lang="en-US" altLang="it-IT" sz="1500" bmk="1502"/>
              <a:t>mco</a:t>
            </a:r>
            <a:r>
              <a:rPr lang="en-US" altLang="it-IT" sz="1500" bmk="1759"/>
              <a:t>r</a:t>
            </a:r>
            <a:r>
              <a:rPr lang="en-US" altLang="it-IT" sz="1500" bmk="1759"/>
              <a:t>p</a:t>
            </a:r>
            <a:r>
              <a:rPr lang="en-US" altLang="it-IT" sz="1500" bmk="1084"/>
              <a:t>er eli</a:t>
            </a:r>
            <a:r>
              <a:rPr lang="en-US" altLang="it-IT" sz="1500" bmk="485"/>
              <a:t>t</a:t>
            </a:r>
            <a:r>
              <a:rPr lang="en-US" altLang="it-IT" sz="1500" bmk="299"/>
              <a:t>. </a:t>
            </a:r>
            <a:r>
              <a:rPr lang="en-US" altLang="it-IT" sz="1500" bmk="1533"/>
              <a:t>Nu</a:t>
            </a:r>
            <a:r>
              <a:rPr lang="en-US" altLang="it-IT" sz="1500" bmk="1812"/>
              <a:t>l</a:t>
            </a:r>
            <a:r>
              <a:rPr lang="en-US" altLang="it-IT" sz="1500" bmk="747"/>
              <a:t>la</a:t>
            </a:r>
            <a:r>
              <a:rPr lang="en-US" altLang="it-IT" sz="1500" bmk="1559"/>
              <a:t> i</a:t>
            </a:r>
            <a:r>
              <a:rPr lang="en-US" altLang="it-IT" sz="1500" bmk="1466"/>
              <a:t>ac</a:t>
            </a:r>
            <a:r>
              <a:rPr lang="en-US" altLang="it-IT" sz="1500" bmk="1030"/>
              <a:t>ul</a:t>
            </a:r>
            <a:r>
              <a:rPr lang="en-US" altLang="it-IT" sz="1500" bmk="1816"/>
              <a:t>is</a:t>
            </a:r>
            <a:r>
              <a:rPr lang="en-US" altLang="it-IT" sz="1500" bmk="1815"/>
              <a:t> t</a:t>
            </a:r>
            <a:r>
              <a:rPr lang="en-US" altLang="it-IT" sz="1500" bmk="1038"/>
              <a:t>ellus </a:t>
            </a:r>
            <a:r>
              <a:rPr lang="en-US" altLang="it-IT" sz="1500" bmk="1742"/>
              <a:t>s</a:t>
            </a:r>
            <a:r>
              <a:rPr lang="en-US" altLang="it-IT" sz="1500" bmk="592"/>
              <a:t>i</a:t>
            </a:r>
            <a:r>
              <a:rPr lang="en-US" altLang="it-IT" sz="1500" bmk="1593"/>
              <a:t>t </a:t>
            </a:r>
            <a:r>
              <a:rPr lang="en-US" altLang="it-IT" sz="1500" bmk="1690"/>
              <a:t>a</a:t>
            </a:r>
            <a:r>
              <a:rPr lang="en-US" altLang="it-IT" sz="1500" bmk="542"/>
              <a:t>m</a:t>
            </a:r>
            <a:r>
              <a:rPr lang="en-US" altLang="it-IT" sz="1500" bmk="1522"/>
              <a:t>et</a:t>
            </a:r>
            <a:r>
              <a:rPr lang="en-US" altLang="it-IT" sz="1500" bmk="1765"/>
              <a:t> ma</a:t>
            </a:r>
            <a:r>
              <a:rPr lang="en-US" altLang="it-IT" sz="1500" bmk="371"/>
              <a:t>ur</a:t>
            </a:r>
            <a:r>
              <a:rPr lang="en-US" altLang="it-IT" sz="1500" bmk="494"/>
              <a:t>i</a:t>
            </a:r>
            <a:r>
              <a:rPr lang="en-US" altLang="it-IT" sz="1500" bmk="738"/>
              <a:t>s </a:t>
            </a:r>
            <a:r>
              <a:rPr lang="en-US" altLang="it-IT" sz="1500" bmk="320"/>
              <a:t>tem</a:t>
            </a:r>
            <a:r>
              <a:rPr lang="en-US" altLang="it-IT" sz="1500" bmk="658"/>
              <a:t>p</a:t>
            </a:r>
            <a:r>
              <a:rPr lang="en-US" altLang="it-IT" sz="1500" bmk="1248"/>
              <a:t>us</a:t>
            </a:r>
            <a:r>
              <a:rPr lang="en-US" altLang="it-IT" sz="1500" bmk="943"/>
              <a:t> f</a:t>
            </a:r>
            <a:r>
              <a:rPr lang="en-US" altLang="it-IT" sz="1500" bmk="483"/>
              <a:t>r</a:t>
            </a:r>
            <a:r>
              <a:rPr lang="en-US" altLang="it-IT" sz="1500" bmk="568"/>
              <a:t>in</a:t>
            </a:r>
            <a:r>
              <a:rPr lang="en-US" altLang="it-IT" sz="1500" bmk="1788"/>
              <a:t>g</a:t>
            </a:r>
            <a:r>
              <a:rPr lang="en-US" altLang="it-IT" sz="1500" bmk="494"/>
              <a:t>i</a:t>
            </a:r>
            <a:r>
              <a:rPr lang="en-US" altLang="it-IT" sz="1500" bmk="576"/>
              <a:t>lla</a:t>
            </a:r>
            <a:r>
              <a:rPr lang="en-US" altLang="it-IT" sz="1500" bmk="638"/>
              <a:t>.</a:t>
            </a:r>
            <a:r>
              <a:rPr lang="en-US" altLang="it-IT" sz="1500" bmk="1152"/>
              <a:t/>
            </a:r>
          </a:p>
          <a:p>
            <a:pPr marL="0" indent="0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it-IT" sz="1500"/>
          </a:p>
          <a:p>
            <a:pPr marL="0" indent="0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 sz="1500" bmk="1847"/>
              <a:t>Mae</a:t>
            </a:r>
            <a:r>
              <a:rPr lang="en-US" altLang="it-IT" sz="1500" bmk="19"/>
              <a:t>ce</a:t>
            </a:r>
            <a:r>
              <a:rPr lang="en-US" altLang="it-IT" sz="1500" bmk="1702"/>
              <a:t>na</a:t>
            </a:r>
            <a:r>
              <a:rPr lang="en-US" altLang="it-IT" sz="1500" bmk="1167"/>
              <a:t>s</a:t>
            </a:r>
            <a:r>
              <a:rPr lang="en-US" altLang="it-IT" sz="1500" bmk="377"/>
              <a:t> m</a:t>
            </a:r>
            <a:r>
              <a:rPr lang="en-US" altLang="it-IT" sz="1500" bmk="513"/>
              <a:t>au</a:t>
            </a:r>
            <a:r>
              <a:rPr lang="en-US" altLang="it-IT" sz="1500" bmk="1731"/>
              <a:t>r</a:t>
            </a:r>
            <a:r>
              <a:rPr lang="en-US" altLang="it-IT" sz="1500" bmk="670"/>
              <a:t>is</a:t>
            </a:r>
            <a:r>
              <a:rPr lang="en-US" altLang="it-IT" sz="1500" bmk="1423"/>
              <a:t> l</a:t>
            </a:r>
            <a:r>
              <a:rPr lang="en-US" altLang="it-IT" sz="1500" bmk="653"/>
              <a:t>ect</a:t>
            </a:r>
            <a:r>
              <a:rPr lang="en-US" altLang="it-IT" sz="1500" bmk="1631"/>
              <a:t>us, </a:t>
            </a:r>
            <a:r>
              <a:rPr lang="en-US" altLang="it-IT" sz="1500" bmk="1204"/>
              <a:t>l</a:t>
            </a:r>
            <a:r>
              <a:rPr lang="en-US" altLang="it-IT" sz="1500" bmk="1171"/>
              <a:t>obo</a:t>
            </a:r>
            <a:r>
              <a:rPr lang="en-US" altLang="it-IT" sz="1500" bmk="578"/>
              <a:t>rti</a:t>
            </a:r>
            <a:r>
              <a:rPr lang="en-US" altLang="it-IT" sz="1500" bmk="691"/>
              <a:t>s</a:t>
            </a:r>
            <a:r>
              <a:rPr lang="en-US" altLang="it-IT" sz="1500" bmk="304"/>
              <a:t> </a:t>
            </a:r>
            <a:r>
              <a:rPr lang="en-US" altLang="it-IT" sz="1500" bmk="702"/>
              <a:t>et puru</a:t>
            </a:r>
            <a:r>
              <a:rPr lang="en-US" altLang="it-IT" sz="1500" bmk="308"/>
              <a:t>s</a:t>
            </a:r>
            <a:r>
              <a:rPr lang="en-US" altLang="it-IT" sz="1500" bmk="1698"/>
              <a:t> </a:t>
            </a:r>
            <a:r>
              <a:rPr lang="en-US" altLang="it-IT" sz="1500" bmk="702"/>
              <a:t>mat</a:t>
            </a:r>
            <a:r>
              <a:rPr lang="en-US" altLang="it-IT" sz="1500" bmk="1843"/>
              <a:t>ti</a:t>
            </a:r>
            <a:r>
              <a:rPr lang="en-US" altLang="it-IT" sz="1500" bmk="1197"/>
              <a:t>s</a:t>
            </a:r>
            <a:r>
              <a:rPr lang="en-US" altLang="it-IT" sz="1500" bmk="902"/>
              <a:t>, </a:t>
            </a:r>
            <a:r>
              <a:rPr lang="en-US" altLang="it-IT" sz="1500" bmk="918"/>
              <a:t>bl</a:t>
            </a:r>
            <a:r>
              <a:rPr lang="en-US" altLang="it-IT" sz="1500" bmk="1223"/>
              <a:t>and</a:t>
            </a:r>
            <a:r>
              <a:rPr lang="en-US" altLang="it-IT" sz="1500" bmk="491"/>
              <a:t>it di</a:t>
            </a:r>
            <a:r>
              <a:rPr lang="en-US" altLang="it-IT" sz="1500" bmk="628"/>
              <a:t>c</a:t>
            </a:r>
            <a:r>
              <a:rPr lang="en-US" altLang="it-IT" sz="1500" bmk="1465"/>
              <a:t>tum</a:t>
            </a:r>
            <a:r>
              <a:rPr lang="en-US" altLang="it-IT" sz="1500" bmk="1423"/>
              <a:t> </a:t>
            </a:r>
            <a:r>
              <a:rPr lang="en-US" altLang="it-IT" sz="1500" bmk="61"/>
              <a:t>te</a:t>
            </a:r>
            <a:r>
              <a:rPr lang="en-US" altLang="it-IT" sz="1500" bmk="1375"/>
              <a:t>ll</a:t>
            </a:r>
            <a:r>
              <a:rPr lang="en-US" altLang="it-IT" sz="1500" bmk="661"/>
              <a:t>us</a:t>
            </a:r>
            <a:r>
              <a:rPr lang="en-US" altLang="it-IT" sz="1500" bmk="1533"/>
              <a:t>. Mae</a:t>
            </a:r>
            <a:r>
              <a:rPr lang="en-US" altLang="it-IT" sz="1500" bmk="277"/>
              <a:t>c</a:t>
            </a:r>
            <a:r>
              <a:rPr lang="en-US" altLang="it-IT" sz="1500" bmk="633"/>
              <a:t>en</a:t>
            </a:r>
            <a:r>
              <a:rPr lang="en-US" altLang="it-IT" sz="1500" bmk="195"/>
              <a:t>as </a:t>
            </a:r>
            <a:r>
              <a:rPr lang="en-US" altLang="it-IT" sz="1500" bmk="165"/>
              <a:t>no</a:t>
            </a:r>
            <a:r>
              <a:rPr lang="en-US" altLang="it-IT" sz="1500" bmk="994"/>
              <a:t>n l</a:t>
            </a:r>
            <a:r>
              <a:rPr lang="en-US" altLang="it-IT" sz="1500" bmk="1056"/>
              <a:t>orem </a:t>
            </a:r>
            <a:r>
              <a:rPr lang="en-US" altLang="it-IT" sz="1500" bmk="1055"/>
              <a:t>qui</a:t>
            </a:r>
            <a:r>
              <a:rPr lang="en-US" altLang="it-IT" sz="1500" bmk="1106"/>
              <a:t>s</a:t>
            </a:r>
            <a:r>
              <a:rPr lang="en-US" altLang="it-IT" sz="1500" bmk="1131"/>
              <a:t> tel</a:t>
            </a:r>
            <a:r>
              <a:rPr lang="en-US" altLang="it-IT" sz="1500" bmk="1177"/>
              <a:t>lus</a:t>
            </a:r>
            <a:r>
              <a:rPr lang="en-US" altLang="it-IT" sz="1500" bmk="1116"/>
              <a:t> </a:t>
            </a:r>
            <a:r>
              <a:rPr lang="en-US" altLang="it-IT" sz="1500" bmk="53"/>
              <a:t>pla</a:t>
            </a:r>
            <a:r>
              <a:rPr lang="en-US" altLang="it-IT" sz="1500" bmk="45"/>
              <a:t>ce</a:t>
            </a:r>
            <a:r>
              <a:rPr lang="en-US" altLang="it-IT" sz="1500" bmk="63"/>
              <a:t>ra</a:t>
            </a:r>
            <a:r>
              <a:rPr lang="en-US" altLang="it-IT" sz="1500" bmk="1068"/>
              <a:t>t</a:t>
            </a:r>
            <a:r>
              <a:rPr lang="en-US" altLang="it-IT" sz="1500" bmk="1861"/>
              <a:t> </a:t>
            </a:r>
            <a:r>
              <a:rPr lang="en-US" altLang="it-IT" sz="1500" bmk="942"/>
              <a:t>v</a:t>
            </a:r>
            <a:r>
              <a:rPr lang="en-US" altLang="it-IT" sz="1500" bmk="82"/>
              <a:t>ari</a:t>
            </a:r>
            <a:r>
              <a:rPr lang="en-US" altLang="it-IT" sz="1500" bmk="180"/>
              <a:t>us</a:t>
            </a:r>
            <a:r>
              <a:rPr lang="en-US" altLang="it-IT" sz="1500" bmk="946"/>
              <a:t>. Nu</a:t>
            </a:r>
            <a:r>
              <a:rPr lang="en-US" altLang="it-IT" sz="1500" bmk="1358"/>
              <a:t>ll</a:t>
            </a:r>
            <a:r>
              <a:rPr lang="en-US" altLang="it-IT" sz="1500" bmk="827"/>
              <a:t>a </a:t>
            </a:r>
            <a:r>
              <a:rPr lang="en-US" altLang="it-IT" sz="1500" bmk="270"/>
              <a:t>fa</a:t>
            </a:r>
            <a:r>
              <a:rPr lang="en-US" altLang="it-IT" sz="1500" bmk="1886"/>
              <a:t>cili</a:t>
            </a:r>
            <a:r>
              <a:rPr lang="en-US" altLang="it-IT" sz="1500" bmk="976"/>
              <a:t>si.</a:t>
            </a:r>
            <a:r>
              <a:rPr lang="en-US" altLang="it-IT" sz="1500" bmk="743"/>
              <a:t> </a:t>
            </a:r>
            <a:r>
              <a:rPr lang="en-US" altLang="it-IT" sz="1500" bmk="1721"/>
              <a:t>A</a:t>
            </a:r>
            <a:r>
              <a:rPr lang="en-US" altLang="it-IT" sz="1500" bmk="494"/>
              <a:t>e</a:t>
            </a:r>
            <a:r>
              <a:rPr lang="en-US" altLang="it-IT" sz="1500" bmk="789"/>
              <a:t>ne</a:t>
            </a:r>
            <a:r>
              <a:rPr lang="en-US" altLang="it-IT" sz="1500" bmk="639"/>
              <a:t>an </a:t>
            </a:r>
            <a:r>
              <a:rPr lang="en-US" altLang="it-IT" sz="1500" bmk="835"/>
              <a:t>con</a:t>
            </a:r>
            <a:r>
              <a:rPr lang="en-US" altLang="it-IT" sz="1500" bmk="545"/>
              <a:t>gu</a:t>
            </a:r>
            <a:r>
              <a:rPr lang="en-US" altLang="it-IT" sz="1500" bmk="1349"/>
              <a:t>e </a:t>
            </a:r>
            <a:r>
              <a:rPr lang="en-US" altLang="it-IT" sz="1500" bmk="1045"/>
              <a:t>f</a:t>
            </a:r>
            <a:r>
              <a:rPr lang="en-US" altLang="it-IT" sz="1500" bmk="509"/>
              <a:t>rin</a:t>
            </a:r>
            <a:r>
              <a:rPr lang="en-US" altLang="it-IT" sz="1500" bmk="1413"/>
              <a:t>g</a:t>
            </a:r>
            <a:r>
              <a:rPr lang="en-US" altLang="it-IT" sz="1500" bmk="1673"/>
              <a:t>i</a:t>
            </a:r>
            <a:r>
              <a:rPr lang="en-US" altLang="it-IT" sz="1500" bmk="822"/>
              <a:t>ll</a:t>
            </a:r>
            <a:r>
              <a:rPr lang="en-US" altLang="it-IT" sz="1500" bmk="1069"/>
              <a:t>a just</a:t>
            </a:r>
            <a:r>
              <a:rPr lang="en-US" altLang="it-IT" sz="1500" bmk="1788"/>
              <a:t>o </a:t>
            </a:r>
            <a:r>
              <a:rPr lang="en-US" altLang="it-IT" sz="1500" bmk="793"/>
              <a:t>ut ali</a:t>
            </a:r>
            <a:r>
              <a:rPr lang="en-US" altLang="it-IT" sz="1500" bmk="1866"/>
              <a:t>qu</a:t>
            </a:r>
            <a:r>
              <a:rPr lang="en-US" altLang="it-IT" sz="1500" bmk="1474"/>
              <a:t>am. Ma</a:t>
            </a:r>
            <a:r>
              <a:rPr lang="en-US" altLang="it-IT" sz="1500" bmk="1671"/>
              <a:t>ur</a:t>
            </a:r>
            <a:r>
              <a:rPr lang="en-US" altLang="it-IT" sz="1500" bmk="894"/>
              <a:t>is id </a:t>
            </a:r>
            <a:r>
              <a:rPr lang="en-US" altLang="it-IT" sz="1500" bmk="258"/>
              <a:t>ex</a:t>
            </a:r>
            <a:r>
              <a:rPr lang="en-US" altLang="it-IT" sz="1500" bmk="1410"/>
              <a:t> erat.</a:t>
            </a:r>
            <a:r>
              <a:rPr lang="en-US" altLang="it-IT" sz="1500" bmk="1371"/>
              <a:t> N</a:t>
            </a:r>
            <a:r>
              <a:rPr lang="en-US" altLang="it-IT" sz="1500" bmk="186"/>
              <a:t>unc v</a:t>
            </a:r>
            <a:r>
              <a:rPr lang="en-US" altLang="it-IT" sz="1500" bmk="903"/>
              <a:t>ulp</a:t>
            </a:r>
            <a:r>
              <a:rPr lang="en-US" altLang="it-IT" sz="1500" bmk="1116"/>
              <a:t>u</a:t>
            </a:r>
            <a:r>
              <a:rPr lang="en-US" altLang="it-IT" sz="1500" bmk="38"/>
              <a:t>ta</a:t>
            </a:r>
            <a:r>
              <a:rPr lang="en-US" altLang="it-IT" sz="1500" bmk="28"/>
              <a:t>te </a:t>
            </a:r>
            <a:r>
              <a:rPr lang="en-US" altLang="it-IT" sz="1500" bmk="1325"/>
              <a:t>ne</a:t>
            </a:r>
            <a:r>
              <a:rPr lang="en-US" altLang="it-IT" sz="1500" bmk="983"/>
              <a:t>que vi</a:t>
            </a:r>
            <a:r>
              <a:rPr lang="en-US" altLang="it-IT" sz="1500" bmk="1570"/>
              <a:t>ta</a:t>
            </a:r>
            <a:r>
              <a:rPr lang="en-US" altLang="it-IT" sz="1500" bmk="1253"/>
              <a:t>e </a:t>
            </a:r>
            <a:r>
              <a:rPr lang="en-US" altLang="it-IT" sz="1500" bmk="651"/>
              <a:t>justo </a:t>
            </a:r>
            <a:r>
              <a:rPr lang="en-US" altLang="it-IT" sz="1500" bmk="53"/>
              <a:t>f</a:t>
            </a:r>
            <a:r>
              <a:rPr lang="en-US" altLang="it-IT" sz="1500" bmk="671"/>
              <a:t>ac</a:t>
            </a:r>
            <a:r>
              <a:rPr lang="en-US" altLang="it-IT" sz="1500" bmk="797"/>
              <a:t>il</a:t>
            </a:r>
            <a:r>
              <a:rPr lang="en-US" altLang="it-IT" sz="1500" bmk="1067"/>
              <a:t>isi</a:t>
            </a:r>
            <a:r>
              <a:rPr lang="en-US" altLang="it-IT" sz="1500" bmk="1039"/>
              <a:t>s</a:t>
            </a:r>
            <a:r>
              <a:rPr lang="en-US" altLang="it-IT" sz="1500" bmk="78"/>
              <a:t>,</a:t>
            </a:r>
            <a:r>
              <a:rPr lang="en-US" altLang="it-IT" sz="1500" bmk="783"/>
              <a:t> n</a:t>
            </a:r>
            <a:r>
              <a:rPr lang="en-US" altLang="it-IT" sz="1500" bmk="1610"/>
              <a:t>o</a:t>
            </a:r>
            <a:r>
              <a:rPr lang="en-US" altLang="it-IT" sz="1500" bmk="1106"/>
              <a:t>n c</a:t>
            </a:r>
            <a:r>
              <a:rPr lang="en-US" altLang="it-IT" sz="1500" bmk="219"/>
              <a:t>o</a:t>
            </a:r>
            <a:r>
              <a:rPr lang="en-US" altLang="it-IT" sz="1500" bmk="1157"/>
              <a:t>nd</a:t>
            </a:r>
            <a:r>
              <a:rPr lang="en-US" altLang="it-IT" sz="1500" bmk="1097"/>
              <a:t>im</a:t>
            </a:r>
            <a:r>
              <a:rPr lang="en-US" altLang="it-IT" sz="1500" bmk="1256"/>
              <a:t>ent</a:t>
            </a:r>
            <a:r>
              <a:rPr lang="en-US" altLang="it-IT" sz="1500" bmk="1263"/>
              <a:t>um</a:t>
            </a:r>
            <a:r>
              <a:rPr lang="en-US" altLang="it-IT" sz="1500" bmk="55"/>
              <a:t> an</a:t>
            </a:r>
            <a:r>
              <a:rPr lang="en-US" altLang="it-IT" sz="1500" bmk="1788"/>
              <a:t>t</a:t>
            </a:r>
            <a:r>
              <a:rPr lang="en-US" altLang="it-IT" sz="1500" bmk="1150"/>
              <a:t>e </a:t>
            </a:r>
            <a:r>
              <a:rPr lang="en-US" altLang="it-IT" sz="1500" bmk="1222"/>
              <a:t>sa</a:t>
            </a:r>
            <a:r>
              <a:rPr lang="en-US" altLang="it-IT" sz="1500" bmk="447"/>
              <a:t>g</a:t>
            </a:r>
            <a:r>
              <a:rPr lang="en-US" altLang="it-IT" sz="1500" bmk="626"/>
              <a:t>itt</a:t>
            </a:r>
            <a:r>
              <a:rPr lang="en-US" altLang="it-IT" sz="1500" bmk="1374"/>
              <a:t>is</a:t>
            </a:r>
            <a:r>
              <a:rPr lang="en-US" altLang="it-IT" sz="1500" bmk="290"/>
              <a:t>. M</a:t>
            </a:r>
            <a:r>
              <a:rPr lang="en-US" altLang="it-IT" sz="1500" bmk="1293"/>
              <a:t>o</a:t>
            </a:r>
            <a:r>
              <a:rPr lang="en-US" altLang="it-IT" sz="1500" bmk="981"/>
              <a:t>r</a:t>
            </a:r>
            <a:r>
              <a:rPr lang="en-US" altLang="it-IT" sz="1500" bmk="818"/>
              <a:t>b</a:t>
            </a:r>
            <a:r>
              <a:rPr lang="en-US" altLang="it-IT" sz="1500" bmk="1780"/>
              <a:t>i </a:t>
            </a:r>
            <a:r>
              <a:rPr lang="en-US" altLang="it-IT" sz="1500" bmk="911"/>
              <a:t>v</a:t>
            </a:r>
            <a:r>
              <a:rPr lang="en-US" altLang="it-IT" sz="1500" bmk="639"/>
              <a:t>ive</a:t>
            </a:r>
            <a:r>
              <a:rPr lang="en-US" altLang="it-IT" sz="1500" bmk="636"/>
              <a:t>rra s</a:t>
            </a:r>
            <a:r>
              <a:rPr lang="en-US" altLang="it-IT" sz="1500" bmk="1828"/>
              <a:t>e</a:t>
            </a:r>
            <a:r>
              <a:rPr lang="en-US" altLang="it-IT" sz="1500" bmk="1558"/>
              <a:t>mper</a:t>
            </a:r>
            <a:r>
              <a:rPr lang="en-US" altLang="it-IT" sz="1500" bmk="1740"/>
              <a:t> l</a:t>
            </a:r>
            <a:r>
              <a:rPr lang="en-US" altLang="it-IT" sz="1500" bmk="1101"/>
              <a:t>ore</a:t>
            </a:r>
            <a:r>
              <a:rPr lang="en-US" altLang="it-IT" sz="1500" bmk="1354"/>
              <a:t>m</a:t>
            </a:r>
            <a:r>
              <a:rPr lang="en-US" altLang="it-IT" sz="1500" bmk="1033"/>
              <a:t> nec</a:t>
            </a:r>
            <a:r>
              <a:rPr lang="en-US" altLang="it-IT" sz="1500" bmk="459"/>
              <a:t> m</a:t>
            </a:r>
            <a:r>
              <a:rPr lang="en-US" altLang="it-IT" sz="1500" bmk="720"/>
              <a:t>ol</a:t>
            </a:r>
            <a:r>
              <a:rPr lang="en-US" altLang="it-IT" sz="1500" bmk="1726"/>
              <a:t>esti</a:t>
            </a:r>
            <a:r>
              <a:rPr lang="en-US" altLang="it-IT" sz="1500" bmk="982"/>
              <a:t>e. M</a:t>
            </a:r>
            <a:r>
              <a:rPr lang="en-US" altLang="it-IT" sz="1500" bmk="319"/>
              <a:t>a</a:t>
            </a:r>
            <a:r>
              <a:rPr lang="en-US" altLang="it-IT" sz="1500" bmk="580"/>
              <a:t>ece</a:t>
            </a:r>
            <a:r>
              <a:rPr lang="en-US" altLang="it-IT" sz="1500" bmk="798"/>
              <a:t>nas t</a:t>
            </a:r>
            <a:r>
              <a:rPr lang="en-US" altLang="it-IT" sz="1500" bmk="1522"/>
              <a:t>inc</a:t>
            </a:r>
            <a:r>
              <a:rPr lang="en-US" altLang="it-IT" sz="1500" bmk="310"/>
              <a:t>idu</a:t>
            </a:r>
            <a:r>
              <a:rPr lang="en-US" altLang="it-IT" sz="1500" bmk="251"/>
              <a:t>n</a:t>
            </a:r>
            <a:r>
              <a:rPr lang="en-US" altLang="it-IT" sz="1500" bmk="150"/>
              <a:t>t es</a:t>
            </a:r>
            <a:r>
              <a:rPr lang="en-US" altLang="it-IT" sz="1500" bmk="1256"/>
              <a:t>t </a:t>
            </a:r>
            <a:r>
              <a:rPr lang="en-US" altLang="it-IT" sz="1500" bmk="1413"/>
              <a:t>effici</a:t>
            </a:r>
            <a:r>
              <a:rPr lang="en-US" altLang="it-IT" sz="1500" bmk="549"/>
              <a:t>t</a:t>
            </a:r>
            <a:r>
              <a:rPr lang="en-US" altLang="it-IT" sz="1500" bmk="172"/>
              <a:t>u</a:t>
            </a:r>
            <a:r>
              <a:rPr lang="en-US" altLang="it-IT" sz="1500" bmk="412"/>
              <a:t>r</a:t>
            </a:r>
            <a:r>
              <a:rPr lang="en-US" altLang="it-IT" sz="1500" bmk="235"/>
              <a:t> li</a:t>
            </a:r>
            <a:r>
              <a:rPr lang="en-US" altLang="it-IT" sz="1500" bmk="1430"/>
              <a:t>gu</a:t>
            </a:r>
            <a:r>
              <a:rPr lang="en-US" altLang="it-IT" sz="1500" bmk="1860"/>
              <a:t>l</a:t>
            </a:r>
            <a:r>
              <a:rPr lang="en-US" altLang="it-IT" sz="1500" bmk="368"/>
              <a:t>a </a:t>
            </a:r>
            <a:r>
              <a:rPr lang="en-US" altLang="it-IT" sz="1500" bmk="797"/>
              <a:t>eu</a:t>
            </a:r>
            <a:r>
              <a:rPr lang="en-US" altLang="it-IT" sz="1500" bmk="1706"/>
              <a:t>i</a:t>
            </a:r>
            <a:r>
              <a:rPr lang="en-US" altLang="it-IT" sz="1500" bmk="1226"/>
              <a:t>sm</a:t>
            </a:r>
            <a:r>
              <a:rPr lang="en-US" altLang="it-IT" sz="1500" bmk="1683"/>
              <a:t>o</a:t>
            </a:r>
            <a:r>
              <a:rPr lang="en-US" altLang="it-IT" sz="1500" bmk="981"/>
              <a:t>d,</a:t>
            </a:r>
            <a:r>
              <a:rPr lang="en-US" altLang="it-IT" sz="1500" bmk="1354"/>
              <a:t> s</a:t>
            </a:r>
            <a:r>
              <a:rPr lang="en-US" altLang="it-IT" sz="1500" bmk="1184"/>
              <a:t>i</a:t>
            </a:r>
            <a:r>
              <a:rPr lang="en-US" altLang="it-IT" sz="1500" bmk="1099"/>
              <a:t>t </a:t>
            </a:r>
            <a:r>
              <a:rPr lang="en-US" altLang="it-IT" sz="1500" bmk="1170"/>
              <a:t>am</a:t>
            </a:r>
            <a:r>
              <a:rPr lang="en-US" altLang="it-IT" sz="1500" bmk="710"/>
              <a:t>et</a:t>
            </a:r>
            <a:r>
              <a:rPr lang="en-US" altLang="it-IT" sz="1500" bmk="1751"/>
              <a:t> </a:t>
            </a:r>
            <a:r>
              <a:rPr lang="en-US" altLang="it-IT" sz="1500" bmk="1064"/>
              <a:t>o</a:t>
            </a:r>
            <a:r>
              <a:rPr lang="en-US" altLang="it-IT" sz="1500" bmk="1297"/>
              <a:t>rn</a:t>
            </a:r>
            <a:r>
              <a:rPr lang="en-US" altLang="it-IT" sz="1500" bmk="1300"/>
              <a:t>a</a:t>
            </a:r>
            <a:r>
              <a:rPr lang="en-US" altLang="it-IT" sz="1500" bmk="1243"/>
              <a:t>re</a:t>
            </a:r>
            <a:r>
              <a:rPr lang="en-US" altLang="it-IT" sz="1500" bmk="1000"/>
              <a:t> </a:t>
            </a:r>
            <a:r>
              <a:rPr lang="en-US" altLang="it-IT" sz="1500" bmk="1434"/>
              <a:t>e</a:t>
            </a:r>
            <a:r>
              <a:rPr lang="en-US" altLang="it-IT" sz="1500" bmk="1572"/>
              <a:t>s</a:t>
            </a:r>
            <a:r>
              <a:rPr lang="en-US" altLang="it-IT" sz="1500" bmk="139"/>
              <a:t>t </a:t>
            </a:r>
            <a:r>
              <a:rPr lang="en-US" altLang="it-IT" sz="1500" bmk="1816"/>
              <a:t>vulpu</a:t>
            </a:r>
            <a:r>
              <a:rPr lang="en-US" altLang="it-IT" sz="1500" bmk="674"/>
              <a:t>t</a:t>
            </a:r>
            <a:r>
              <a:rPr lang="en-US" altLang="it-IT" sz="1500" bmk="351"/>
              <a:t>at</a:t>
            </a:r>
            <a:r>
              <a:rPr lang="en-US" altLang="it-IT" sz="1500" bmk="0"/>
              <a:t>e.</a:t>
            </a:r>
          </a:p>
          <a:p>
            <a:pPr marL="0" indent="0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it-IT" sz="15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C9357671-76A1-4A06-8E58-87D86543F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7215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altLang="it-IT" bmk="1471"/>
              <a:t>Cha</a:t>
            </a:r>
            <a:r>
              <a:rPr lang="en-US" altLang="it-IT" bmk="0"/>
              <a:t>rt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D542EE45-D5DA-405F-A80A-A0C1875E560E}"/>
              </a:ext>
            </a:extLst>
          </p:cNvPr>
          <p:cNvGraphicFramePr/>
          <p:nvPr/>
        </p:nvGraphicFramePr>
        <p:xfrm>
          <a:off x="1499555" y="1798638"/>
          <a:ext cx="7081515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BFFB1A-381F-4972-B41F-71003181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bmk="0"/>
              <a:t>Table</a:t>
            </a:r>
            <a:endParaRPr lang="it-IT" dirty="0"/>
          </a:p>
        </p:txBody>
      </p:sp>
      <p:sp>
        <p:nvSpPr>
          <p:cNvPr id="7" name="Google Shape;199;p24">
            <a:extLst>
              <a:ext uri="{FF2B5EF4-FFF2-40B4-BE49-F238E27FC236}">
                <a16:creationId xmlns:a16="http://schemas.microsoft.com/office/drawing/2014/main" id="{08AA912E-6094-4AAC-B79F-B66ED53AA14A}"/>
              </a:ext>
            </a:extLst>
          </p:cNvPr>
          <p:cNvSpPr txBox="1"/>
          <p:nvPr/>
        </p:nvSpPr>
        <p:spPr>
          <a:xfrm>
            <a:off x="2684843" y="2245363"/>
            <a:ext cx="2893505" cy="73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Google Shape;200;p24">
            <a:extLst>
              <a:ext uri="{FF2B5EF4-FFF2-40B4-BE49-F238E27FC236}">
                <a16:creationId xmlns:a16="http://schemas.microsoft.com/office/drawing/2014/main" id="{FC809621-E319-498A-AB22-4C327A707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8087745"/>
              </p:ext>
            </p:extLst>
          </p:nvPr>
        </p:nvGraphicFramePr>
        <p:xfrm>
          <a:off x="935856" y="2195661"/>
          <a:ext cx="7848872" cy="316835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63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54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900" b="1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endParaRPr sz="900" b="1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500" b="1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2021</a:t>
                      </a:r>
                      <a:endParaRPr sz="1500" b="1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500" b="1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2022</a:t>
                      </a:r>
                      <a:endParaRPr sz="1500" b="1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500" b="1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2023</a:t>
                      </a:r>
                      <a:endParaRPr sz="1500" b="1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500" b="1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2024</a:t>
                      </a:r>
                      <a:endParaRPr sz="1500" b="1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500" b="1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2025</a:t>
                      </a:r>
                      <a:endParaRPr sz="1500" b="1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100" b="1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Versione</a:t>
                      </a:r>
                      <a:endParaRPr sz="1100" b="1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1.0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1.0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2.0</a:t>
                      </a:r>
                      <a:endParaRPr sz="120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2.0</a:t>
                      </a:r>
                      <a:endParaRPr sz="120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2.0</a:t>
                      </a:r>
                      <a:endParaRPr sz="120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2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100" b="1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Numero Clienti</a:t>
                      </a:r>
                      <a:endParaRPr sz="1100" b="1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20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100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250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390</a:t>
                      </a:r>
                      <a:endParaRPr sz="120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450</a:t>
                      </a:r>
                      <a:endParaRPr sz="120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1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100" b="1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Abbonamento mensile</a:t>
                      </a:r>
                      <a:endParaRPr sz="1100" b="1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25€</a:t>
                      </a:r>
                      <a:endParaRPr sz="120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25€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32€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32€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32€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100" b="1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Costi Totali (€)</a:t>
                      </a:r>
                      <a:endParaRPr sz="1100" b="1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23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61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110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138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137.5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3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100" b="1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Ricavi (€)</a:t>
                      </a:r>
                      <a:endParaRPr sz="1100" b="1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7.2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68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148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257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275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3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100" b="1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Utile/Perdita (€)</a:t>
                      </a:r>
                      <a:endParaRPr sz="1100" b="1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(14 K)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3.5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31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89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104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05A69845-BCC6-40BC-A41E-E38BC7F55ED6}"/>
              </a:ext>
            </a:extLst>
          </p:cNvPr>
          <p:cNvSpPr txBox="1"/>
          <p:nvPr/>
        </p:nvSpPr>
        <p:spPr>
          <a:xfrm>
            <a:off x="834368" y="6145782"/>
            <a:ext cx="8309412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>
                <a:srgbClr val="000000"/>
              </a:buClr>
              <a:buSzPts val="800"/>
            </a:pPr>
            <a:r>
              <a:rPr lang="it-IT" sz="1000" dirty="0" bmk="436">
                <a:solidFill>
                  <a:srgbClr val="3C78D8"/>
                </a:solidFill>
                <a:latin typeface="Quicksand"/>
              </a:rPr>
              <a:t>I dati</a:t>
            </a:r>
            <a:r>
              <a:rPr lang="it-IT" sz="1000" dirty="0" bmk="767">
                <a:solidFill>
                  <a:srgbClr val="3C78D8"/>
                </a:solidFill>
                <a:latin typeface="Quicksand"/>
              </a:rPr>
              <a:t> </a:t>
            </a:r>
            <a:r>
              <a:rPr lang="it-IT" sz="1000" dirty="0" bmk="1252">
                <a:solidFill>
                  <a:srgbClr val="3C78D8"/>
                </a:solidFill>
                <a:latin typeface="Quicksand"/>
              </a:rPr>
              <a:t>es</a:t>
            </a:r>
            <a:r>
              <a:rPr lang="it-IT" sz="1000" dirty="0" bmk="1315">
                <a:solidFill>
                  <a:srgbClr val="3C78D8"/>
                </a:solidFill>
                <a:latin typeface="Quicksand"/>
              </a:rPr>
              <a:t>p</a:t>
            </a:r>
            <a:r>
              <a:rPr lang="it-IT" sz="1000" dirty="0" bmk="1383">
                <a:solidFill>
                  <a:srgbClr val="3C78D8"/>
                </a:solidFill>
                <a:latin typeface="Quicksand"/>
              </a:rPr>
              <a:t>o</a:t>
            </a:r>
            <a:r>
              <a:rPr lang="it-IT" sz="1000" dirty="0" bmk="732">
                <a:solidFill>
                  <a:srgbClr val="3C78D8"/>
                </a:solidFill>
                <a:latin typeface="Quicksand"/>
              </a:rPr>
              <a:t>st</a:t>
            </a:r>
            <a:r>
              <a:rPr lang="it-IT" sz="1000" dirty="0" bmk="564">
                <a:solidFill>
                  <a:srgbClr val="3C78D8"/>
                </a:solidFill>
                <a:latin typeface="Quicksand"/>
              </a:rPr>
              <a:t>i so</a:t>
            </a:r>
            <a:r>
              <a:rPr lang="it-IT" sz="1000" dirty="0" bmk="1119">
                <a:solidFill>
                  <a:srgbClr val="3C78D8"/>
                </a:solidFill>
                <a:latin typeface="Quicksand"/>
              </a:rPr>
              <a:t>n</a:t>
            </a:r>
            <a:r>
              <a:rPr lang="it-IT" sz="1000" dirty="0" bmk="463">
                <a:solidFill>
                  <a:srgbClr val="3C78D8"/>
                </a:solidFill>
                <a:latin typeface="Quicksand"/>
              </a:rPr>
              <a:t>o</a:t>
            </a:r>
            <a:r>
              <a:rPr lang="it-IT" sz="1000" dirty="0" bmk="1262">
                <a:solidFill>
                  <a:srgbClr val="3C78D8"/>
                </a:solidFill>
                <a:latin typeface="Quicksand"/>
              </a:rPr>
              <a:t> e</a:t>
            </a:r>
            <a:r>
              <a:rPr lang="it-IT" sz="1000" dirty="0" bmk="1177">
                <a:solidFill>
                  <a:srgbClr val="3C78D8"/>
                </a:solidFill>
                <a:latin typeface="Quicksand"/>
              </a:rPr>
              <a:t>strat</a:t>
            </a:r>
            <a:r>
              <a:rPr lang="it-IT" sz="1000" dirty="0" bmk="754">
                <a:solidFill>
                  <a:srgbClr val="3C78D8"/>
                </a:solidFill>
                <a:latin typeface="Quicksand"/>
              </a:rPr>
              <a:t>ti </a:t>
            </a:r>
            <a:r>
              <a:rPr lang="it-IT" sz="1000" dirty="0" bmk="90">
                <a:solidFill>
                  <a:srgbClr val="3C78D8"/>
                </a:solidFill>
                <a:latin typeface="Quicksand"/>
              </a:rPr>
              <a:t>da</a:t>
            </a:r>
            <a:r>
              <a:rPr lang="it-IT" sz="1000" dirty="0" bmk="933">
                <a:solidFill>
                  <a:srgbClr val="3C78D8"/>
                </a:solidFill>
                <a:latin typeface="Quicksand"/>
              </a:rPr>
              <a:t> </a:t>
            </a:r>
            <a:r>
              <a:rPr lang="it-IT" sz="1000" dirty="0" bmk="1340">
                <a:solidFill>
                  <a:srgbClr val="3C78D8"/>
                </a:solidFill>
                <a:latin typeface="Quicksand"/>
              </a:rPr>
              <a:t>una</a:t>
            </a:r>
            <a:r>
              <a:rPr lang="it-IT" sz="1000" dirty="0" bmk="1475">
                <a:solidFill>
                  <a:srgbClr val="3C78D8"/>
                </a:solidFill>
                <a:latin typeface="Quicksand"/>
              </a:rPr>
              <a:t> F</a:t>
            </a:r>
            <a:r>
              <a:rPr lang="it-IT" sz="1000" dirty="0" bmk="349">
                <a:solidFill>
                  <a:srgbClr val="3C78D8"/>
                </a:solidFill>
                <a:latin typeface="Quicksand"/>
              </a:rPr>
              <a:t>o</a:t>
            </a:r>
            <a:r>
              <a:rPr lang="it-IT" sz="1000" dirty="0" bmk="1515">
                <a:solidFill>
                  <a:srgbClr val="3C78D8"/>
                </a:solidFill>
                <a:latin typeface="Quicksand"/>
              </a:rPr>
              <a:t>r</a:t>
            </a:r>
            <a:r>
              <a:rPr lang="it-IT" sz="1000" dirty="0" bmk="1542">
                <a:solidFill>
                  <a:srgbClr val="3C78D8"/>
                </a:solidFill>
                <a:latin typeface="Quicksand"/>
              </a:rPr>
              <a:t>ec</a:t>
            </a:r>
            <a:r>
              <a:rPr lang="it-IT" sz="1000" dirty="0" bmk="479">
                <a:solidFill>
                  <a:srgbClr val="3C78D8"/>
                </a:solidFill>
                <a:latin typeface="Quicksand"/>
              </a:rPr>
              <a:t>as</a:t>
            </a:r>
            <a:r>
              <a:rPr lang="it-IT" sz="1000" dirty="0" bmk="189">
                <a:solidFill>
                  <a:srgbClr val="3C78D8"/>
                </a:solidFill>
                <a:latin typeface="Quicksand"/>
              </a:rPr>
              <a:t>t </a:t>
            </a:r>
            <a:r>
              <a:rPr lang="it-IT" sz="1000" dirty="0" bmk="925">
                <a:solidFill>
                  <a:srgbClr val="3C78D8"/>
                </a:solidFill>
                <a:latin typeface="Quicksand"/>
              </a:rPr>
              <a:t>A</a:t>
            </a:r>
            <a:r>
              <a:rPr lang="it-IT" sz="1000" dirty="0" bmk="1234">
                <a:solidFill>
                  <a:srgbClr val="3C78D8"/>
                </a:solidFill>
                <a:latin typeface="Quicksand"/>
              </a:rPr>
              <a:t>na</a:t>
            </a:r>
            <a:r>
              <a:rPr lang="it-IT" sz="1000" dirty="0" bmk="979">
                <a:solidFill>
                  <a:srgbClr val="3C78D8"/>
                </a:solidFill>
                <a:latin typeface="Quicksand"/>
              </a:rPr>
              <a:t>lys</a:t>
            </a:r>
            <a:r>
              <a:rPr lang="it-IT" sz="1000" dirty="0" bmk="404">
                <a:solidFill>
                  <a:srgbClr val="3C78D8"/>
                </a:solidFill>
                <a:latin typeface="Quicksand"/>
              </a:rPr>
              <a:t>is</a:t>
            </a:r>
            <a:r>
              <a:rPr lang="it-IT" sz="1000" dirty="0" bmk="989">
                <a:solidFill>
                  <a:srgbClr val="3C78D8"/>
                </a:solidFill>
                <a:latin typeface="Quicksand"/>
              </a:rPr>
              <a:t> </a:t>
            </a:r>
            <a:r>
              <a:rPr lang="it-IT" sz="1000" dirty="0" bmk="194">
                <a:solidFill>
                  <a:srgbClr val="3C78D8"/>
                </a:solidFill>
                <a:latin typeface="Quicksand"/>
              </a:rPr>
              <a:t>effe</a:t>
            </a:r>
            <a:r>
              <a:rPr lang="it-IT" sz="1000" dirty="0" bmk="65">
                <a:solidFill>
                  <a:srgbClr val="3C78D8"/>
                </a:solidFill>
                <a:latin typeface="Quicksand"/>
              </a:rPr>
              <a:t>t</a:t>
            </a:r>
            <a:r>
              <a:rPr lang="it-IT" sz="1000" dirty="0" bmk="28">
                <a:solidFill>
                  <a:srgbClr val="3C78D8"/>
                </a:solidFill>
                <a:latin typeface="Quicksand"/>
              </a:rPr>
              <a:t>tu</a:t>
            </a:r>
            <a:r>
              <a:rPr lang="it-IT" sz="1000" dirty="0" bmk="91">
                <a:solidFill>
                  <a:srgbClr val="3C78D8"/>
                </a:solidFill>
                <a:latin typeface="Quicksand"/>
              </a:rPr>
              <a:t>ata</a:t>
            </a:r>
            <a:r>
              <a:rPr lang="it-IT" sz="1000" dirty="0" bmk="1468">
                <a:solidFill>
                  <a:srgbClr val="3C78D8"/>
                </a:solidFill>
                <a:latin typeface="Quicksand"/>
              </a:rPr>
              <a:t> i</a:t>
            </a:r>
            <a:r>
              <a:rPr lang="it-IT" sz="1000" dirty="0" bmk="502">
                <a:solidFill>
                  <a:srgbClr val="3C78D8"/>
                </a:solidFill>
                <a:latin typeface="Quicksand"/>
              </a:rPr>
              <a:t>n f</a:t>
            </a:r>
            <a:r>
              <a:rPr lang="it-IT" sz="1000" dirty="0" bmk="1161">
                <a:solidFill>
                  <a:srgbClr val="3C78D8"/>
                </a:solidFill>
                <a:latin typeface="Quicksand"/>
              </a:rPr>
              <a:t>ase</a:t>
            </a:r>
            <a:r>
              <a:rPr lang="it-IT" sz="1000" dirty="0" bmk="3">
                <a:solidFill>
                  <a:srgbClr val="3C78D8"/>
                </a:solidFill>
                <a:latin typeface="Quicksand"/>
              </a:rPr>
              <a:t> d</a:t>
            </a:r>
            <a:r>
              <a:rPr lang="it-IT" sz="1000" dirty="0" bmk="1089">
                <a:solidFill>
                  <a:srgbClr val="3C78D8"/>
                </a:solidFill>
                <a:latin typeface="Quicksand"/>
              </a:rPr>
              <a:t>i</a:t>
            </a:r>
            <a:r>
              <a:rPr lang="it-IT" sz="1000" dirty="0" bmk="605">
                <a:solidFill>
                  <a:srgbClr val="3C78D8"/>
                </a:solidFill>
                <a:latin typeface="Quicksand"/>
              </a:rPr>
              <a:t> p</a:t>
            </a:r>
            <a:r>
              <a:rPr lang="it-IT" sz="1000" dirty="0" bmk="1582">
                <a:solidFill>
                  <a:srgbClr val="3C78D8"/>
                </a:solidFill>
                <a:latin typeface="Quicksand"/>
              </a:rPr>
              <a:t>r</a:t>
            </a:r>
            <a:r>
              <a:rPr lang="it-IT" sz="1000" dirty="0" bmk="748">
                <a:solidFill>
                  <a:srgbClr val="3C78D8"/>
                </a:solidFill>
                <a:latin typeface="Quicksand"/>
              </a:rPr>
              <a:t>o</a:t>
            </a:r>
            <a:r>
              <a:rPr lang="it-IT" sz="1000" dirty="0" bmk="301">
                <a:solidFill>
                  <a:srgbClr val="3C78D8"/>
                </a:solidFill>
                <a:latin typeface="Quicksand"/>
              </a:rPr>
              <a:t>g</a:t>
            </a:r>
            <a:r>
              <a:rPr lang="it-IT" sz="1000" dirty="0" bmk="1582">
                <a:solidFill>
                  <a:srgbClr val="3C78D8"/>
                </a:solidFill>
                <a:latin typeface="Quicksand"/>
              </a:rPr>
              <a:t>ettaz</a:t>
            </a:r>
            <a:r>
              <a:rPr lang="it-IT" sz="1000" dirty="0" bmk="348">
                <a:solidFill>
                  <a:srgbClr val="3C78D8"/>
                </a:solidFill>
                <a:latin typeface="Quicksand"/>
              </a:rPr>
              <a:t>ion</a:t>
            </a:r>
            <a:r>
              <a:rPr lang="it-IT" sz="1000" dirty="0" bmk="1341">
                <a:solidFill>
                  <a:srgbClr val="3C78D8"/>
                </a:solidFill>
                <a:latin typeface="Quicksand"/>
              </a:rPr>
              <a:t>e </a:t>
            </a:r>
            <a:r>
              <a:rPr lang="it-IT" sz="1000" dirty="0" bmk="1297">
                <a:solidFill>
                  <a:srgbClr val="3C78D8"/>
                </a:solidFill>
                <a:latin typeface="Quicksand"/>
              </a:rPr>
              <a:t>del</a:t>
            </a:r>
            <a:r>
              <a:rPr lang="it-IT" sz="1000" dirty="0" bmk="771">
                <a:solidFill>
                  <a:srgbClr val="3C78D8"/>
                </a:solidFill>
                <a:latin typeface="Quicksand"/>
              </a:rPr>
              <a:t> </a:t>
            </a:r>
            <a:r>
              <a:rPr lang="it-IT" sz="1000" dirty="0" bmk="116">
                <a:solidFill>
                  <a:srgbClr val="3C78D8"/>
                </a:solidFill>
                <a:latin typeface="Quicksand"/>
              </a:rPr>
              <a:t>b</a:t>
            </a:r>
            <a:r>
              <a:rPr lang="it-IT" sz="1000" dirty="0" bmk="1002">
                <a:solidFill>
                  <a:srgbClr val="3C78D8"/>
                </a:solidFill>
                <a:latin typeface="Quicksand"/>
              </a:rPr>
              <a:t>usi</a:t>
            </a:r>
            <a:r>
              <a:rPr lang="it-IT" sz="1000" dirty="0" bmk="889">
                <a:solidFill>
                  <a:srgbClr val="3C78D8"/>
                </a:solidFill>
                <a:latin typeface="Quicksand"/>
              </a:rPr>
              <a:t>n</a:t>
            </a:r>
            <a:r>
              <a:rPr lang="it-IT" sz="1000" dirty="0" bmk="1036">
                <a:solidFill>
                  <a:srgbClr val="3C78D8"/>
                </a:solidFill>
                <a:latin typeface="Quicksand"/>
              </a:rPr>
              <a:t>es</a:t>
            </a:r>
            <a:r>
              <a:rPr lang="it-IT" sz="1000" dirty="0" bmk="834">
                <a:solidFill>
                  <a:srgbClr val="3C78D8"/>
                </a:solidFill>
                <a:latin typeface="Quicksand"/>
              </a:rPr>
              <a:t>s</a:t>
            </a:r>
            <a:r>
              <a:rPr lang="it-IT" sz="1000" dirty="0" bmk="1058">
                <a:solidFill>
                  <a:srgbClr val="3C78D8"/>
                </a:solidFill>
                <a:latin typeface="Quicksand"/>
              </a:rPr>
              <a:t> </a:t>
            </a:r>
            <a:r>
              <a:rPr lang="it-IT" sz="1000" dirty="0" bmk="230">
                <a:solidFill>
                  <a:srgbClr val="3C78D8"/>
                </a:solidFill>
                <a:latin typeface="Quicksand"/>
              </a:rPr>
              <a:t>mo</a:t>
            </a:r>
            <a:r>
              <a:rPr lang="it-IT" sz="1000" dirty="0" bmk="202">
                <a:solidFill>
                  <a:srgbClr val="3C78D8"/>
                </a:solidFill>
                <a:latin typeface="Quicksand"/>
              </a:rPr>
              <a:t>d</a:t>
            </a:r>
            <a:r>
              <a:rPr lang="it-IT" sz="1000" dirty="0" bmk="1565">
                <a:solidFill>
                  <a:srgbClr val="3C78D8"/>
                </a:solidFill>
                <a:latin typeface="Quicksand"/>
              </a:rPr>
              <a:t>e</a:t>
            </a:r>
            <a:r>
              <a:rPr lang="it-IT" sz="1000" dirty="0" bmk="771">
                <a:solidFill>
                  <a:srgbClr val="3C78D8"/>
                </a:solidFill>
                <a:latin typeface="Quicksand"/>
              </a:rPr>
              <a:t>l </a:t>
            </a:r>
            <a:r>
              <a:rPr lang="it-IT" sz="1000" dirty="0" bmk="1664">
                <a:solidFill>
                  <a:srgbClr val="3C78D8"/>
                </a:solidFill>
                <a:latin typeface="Quicksand"/>
              </a:rPr>
              <a:t>su</a:t>
            </a:r>
            <a:r>
              <a:rPr lang="it-IT" sz="1000" dirty="0" bmk="920">
                <a:solidFill>
                  <a:srgbClr val="3C78D8"/>
                </a:solidFill>
                <a:latin typeface="Quicksand"/>
              </a:rPr>
              <a:t> </a:t>
            </a:r>
            <a:r>
              <a:rPr lang="it-IT" sz="1000" dirty="0" bmk="987">
                <a:solidFill>
                  <a:srgbClr val="3C78D8"/>
                </a:solidFill>
                <a:latin typeface="Quicksand"/>
              </a:rPr>
              <a:t>bas</a:t>
            </a:r>
            <a:r>
              <a:rPr lang="it-IT" sz="1000" dirty="0" bmk="45">
                <a:solidFill>
                  <a:srgbClr val="3C78D8"/>
                </a:solidFill>
                <a:latin typeface="Quicksand"/>
              </a:rPr>
              <a:t>e </a:t>
            </a:r>
            <a:r>
              <a:rPr lang="it-IT" sz="1000" dirty="0" bmk="1624">
                <a:solidFill>
                  <a:srgbClr val="3C78D8"/>
                </a:solidFill>
                <a:latin typeface="Quicksand"/>
              </a:rPr>
              <a:t>q</a:t>
            </a:r>
            <a:r>
              <a:rPr lang="it-IT" sz="1000" dirty="0" bmk="1069">
                <a:solidFill>
                  <a:srgbClr val="3C78D8"/>
                </a:solidFill>
                <a:latin typeface="Quicksand"/>
              </a:rPr>
              <a:t>uinq</a:t>
            </a:r>
            <a:r>
              <a:rPr lang="it-IT" sz="1000" dirty="0" bmk="1809">
                <a:solidFill>
                  <a:srgbClr val="3C78D8"/>
                </a:solidFill>
                <a:latin typeface="Quicksand"/>
              </a:rPr>
              <a:t>uen</a:t>
            </a:r>
            <a:r>
              <a:rPr lang="it-IT" sz="1000" dirty="0" bmk="1336">
                <a:solidFill>
                  <a:srgbClr val="3C78D8"/>
                </a:solidFill>
                <a:latin typeface="Quicksand"/>
              </a:rPr>
              <a:t>n</a:t>
            </a:r>
            <a:r>
              <a:rPr lang="it-IT" sz="1000" dirty="0" bmk="627">
                <a:solidFill>
                  <a:srgbClr val="3C78D8"/>
                </a:solidFill>
                <a:latin typeface="Quicksand"/>
              </a:rPr>
              <a:t>ale</a:t>
            </a:r>
            <a:r>
              <a:rPr lang="it-IT" sz="1000" dirty="0" bmk="0">
                <a:solidFill>
                  <a:srgbClr val="3C78D8"/>
                </a:solidFill>
                <a:latin typeface="Quicksan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955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693AA42C-F0D8-4F68-A728-D29FAD934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7215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altLang="it-IT" bmk="1779"/>
              <a:t>Ph</a:t>
            </a:r>
            <a:r>
              <a:rPr lang="en-US" altLang="it-IT" bmk="1852"/>
              <a:t>oto</a:t>
            </a:r>
            <a:r>
              <a:rPr lang="en-US" altLang="it-IT" bmk="986"/>
              <a:t/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5DD0CB2-1582-49E7-BF93-AFCDC4DAA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828800"/>
            <a:ext cx="6294437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AFC632-C1B4-45D6-B15B-2B110276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bmk="1879"/>
              <a:t>V</a:t>
            </a:r>
            <a:r>
              <a:rPr lang="it-IT" dirty="0" bmk="488"/>
              <a:t>ide</a:t>
            </a:r>
            <a:r>
              <a:rPr lang="it-IT" dirty="0" bmk="0"/>
              <a:t>o </a:t>
            </a:r>
            <a:r>
              <a:rPr lang="it-IT" dirty="0" err="1" bmk="1066"/>
              <a:t>con</a:t>
            </a:r>
            <a:r>
              <a:rPr lang="it-IT" dirty="0" err="1" bmk="332"/>
              <a:t>t</a:t>
            </a:r>
            <a:r>
              <a:rPr lang="it-IT" dirty="0" err="1" bmk="949"/>
              <a:t>e</a:t>
            </a:r>
            <a:r>
              <a:rPr lang="it-IT" dirty="0" err="1" bmk="299"/>
              <a:t>nt</a:t>
            </a:r>
            <a:r>
              <a:rPr lang="it-IT" dirty="0" err="1" bmk="723"/>
              <a:t/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8A9A81-237B-4414-B5A0-0A87161FC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bmk="1390"/>
              <a:t> </a:t>
            </a:r>
            <a:r>
              <a:rPr lang="it-IT" dirty="0" bmk="1286"/>
              <a:t/>
            </a:r>
            <a:r>
              <a:rPr lang="it-IT" dirty="0" err="1" bmk="621"/>
              <a:t>Hos</a:t>
            </a:r>
            <a:r>
              <a:rPr lang="it-IT" dirty="0" err="1" bmk="1462"/>
              <a:t>t</a:t>
            </a:r>
            <a:r>
              <a:rPr lang="it-IT" dirty="0" err="1" bmk="0"/>
              <a:t>yfy</a:t>
            </a:r>
            <a:r>
              <a:rPr lang="it-IT" dirty="0" bmk="0"/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82E098-3DC1-4541-A83D-A37B81301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245" y="2533927"/>
            <a:ext cx="1829147" cy="3251817"/>
          </a:xfrm>
          <a:prstGeom prst="roundRect">
            <a:avLst>
              <a:gd name="adj" fmla="val 1018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D3F353E-303C-46BD-AFB1-8D429E6E0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582" y="2533927"/>
            <a:ext cx="1829146" cy="3251815"/>
          </a:xfrm>
          <a:prstGeom prst="roundRect">
            <a:avLst>
              <a:gd name="adj" fmla="val 1010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videos">
            <a:hlinkClick r:id="" action="ppaction://media"/>
            <a:extLst>
              <a:ext uri="{FF2B5EF4-FFF2-40B4-BE49-F238E27FC236}">
                <a16:creationId xmlns:a16="http://schemas.microsoft.com/office/drawing/2014/main" id="{7AFB43A6-65E7-4BEC-AF28-AB87D71274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36685" t="1686" r="36850" b="3224"/>
          <a:stretch/>
        </p:blipFill>
        <p:spPr>
          <a:xfrm>
            <a:off x="4059151" y="2123654"/>
            <a:ext cx="2008554" cy="405966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19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"/>
        <a:cs typeface="Droid Sans Fallback"/>
      </a:majorFont>
      <a:minorFont>
        <a:latin typeface="Arial"/>
        <a:ea typeface="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it-IT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roid Sans Fallback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it-IT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roid Sans Fallback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"/>
        <a:cs typeface="WenQuanYi Zen Hei"/>
      </a:majorFont>
      <a:minorFont>
        <a:latin typeface="Arial"/>
        <a:ea typeface="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it-IT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roid Sans Fallback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it-IT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roid Sans Fallback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329</Words>
  <Application>Microsoft Office PowerPoint</Application>
  <PresentationFormat>Personalizzato</PresentationFormat>
  <Paragraphs>56</Paragraphs>
  <Slides>5</Slides>
  <Notes>3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Quicksand</vt:lpstr>
      <vt:lpstr>Times New Roman</vt:lpstr>
      <vt:lpstr>Tema di Office</vt:lpstr>
      <vt:lpstr>Tema di Office</vt:lpstr>
      <vt:lpstr>Lorem ipsum</vt:lpstr>
      <vt:lpstr>Chart</vt:lpstr>
      <vt:lpstr>Table</vt:lpstr>
      <vt:lpstr>Photo</vt:lpstr>
      <vt:lpstr>Video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subject/>
  <dc:creator/>
  <cp:keywords/>
  <dc:description/>
  <cp:lastModifiedBy>GERARDO MICHELE LAUCELLA</cp:lastModifiedBy>
  <cp:revision>5</cp:revision>
  <cp:lastPrinted>1601-01-01T00:00:00Z</cp:lastPrinted>
  <dcterms:created xsi:type="dcterms:W3CDTF">2017-08-10T19:58:16Z</dcterms:created>
  <dcterms:modified xsi:type="dcterms:W3CDTF">2021-12-02T11:17:03Z</dcterms:modified>
</cp:coreProperties>
</file>