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sldIdLst>
    <p:sldId id="256" r:id="rId2"/>
    <p:sldId id="274" r:id="rId3"/>
    <p:sldId id="257" r:id="rId4"/>
    <p:sldId id="259" r:id="rId5"/>
    <p:sldId id="258" r:id="rId6"/>
    <p:sldId id="260" r:id="rId7"/>
    <p:sldId id="261" r:id="rId8"/>
    <p:sldId id="262" r:id="rId9"/>
    <p:sldId id="263" r:id="rId10"/>
    <p:sldId id="264" r:id="rId11"/>
    <p:sldId id="265" r:id="rId12"/>
    <p:sldId id="267" r:id="rId13"/>
    <p:sldId id="268" r:id="rId14"/>
    <p:sldId id="275" r:id="rId15"/>
    <p:sldId id="269" r:id="rId16"/>
    <p:sldId id="270" r:id="rId17"/>
    <p:sldId id="271" r:id="rId18"/>
    <p:sldId id="272" r:id="rId19"/>
    <p:sldId id="273" r:id="rId20"/>
  </p:sldIdLst>
  <p:sldSz cx="9144000" cy="6858000" type="screen4x3"/>
  <p:notesSz cx="6858000" cy="9144000"/>
  <p:custDataLst>
    <p:tags r:id="rId21"/>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44" autoAdjust="0"/>
    <p:restoredTop sz="94630" autoAdjust="0"/>
  </p:normalViewPr>
  <p:slideViewPr>
    <p:cSldViewPr>
      <p:cViewPr varScale="1">
        <p:scale>
          <a:sx n="75" d="100"/>
          <a:sy n="75" d="100"/>
        </p:scale>
        <p:origin x="139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3314" name="Group 2">
            <a:extLst>
              <a:ext uri="{FF2B5EF4-FFF2-40B4-BE49-F238E27FC236}">
                <a16:creationId xmlns:a16="http://schemas.microsoft.com/office/drawing/2014/main" id="{1E49DA81-5C59-48CB-9BCC-659E598E8398}"/>
              </a:ext>
            </a:extLst>
          </p:cNvPr>
          <p:cNvGrpSpPr>
            <a:grpSpLocks/>
          </p:cNvGrpSpPr>
          <p:nvPr/>
        </p:nvGrpSpPr>
        <p:grpSpPr bwMode="auto">
          <a:xfrm>
            <a:off x="0" y="0"/>
            <a:ext cx="5867400" cy="6858000"/>
            <a:chOff x="0" y="0"/>
            <a:chExt cx="3696" cy="4320"/>
          </a:xfrm>
        </p:grpSpPr>
        <p:sp>
          <p:nvSpPr>
            <p:cNvPr id="13315" name="Rectangle 3">
              <a:extLst>
                <a:ext uri="{FF2B5EF4-FFF2-40B4-BE49-F238E27FC236}">
                  <a16:creationId xmlns:a16="http://schemas.microsoft.com/office/drawing/2014/main" id="{C0DFE333-4496-46F7-94C9-8F318AC20D7A}"/>
                </a:ext>
              </a:extLst>
            </p:cNvPr>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it-IT" altLang="it-IT" sz="2400">
                <a:latin typeface="Times New Roman" panose="02020603050405020304" pitchFamily="18" charset="0"/>
              </a:endParaRPr>
            </a:p>
          </p:txBody>
        </p:sp>
        <p:sp>
          <p:nvSpPr>
            <p:cNvPr id="13316" name="AutoShape 4">
              <a:extLst>
                <a:ext uri="{FF2B5EF4-FFF2-40B4-BE49-F238E27FC236}">
                  <a16:creationId xmlns:a16="http://schemas.microsoft.com/office/drawing/2014/main" id="{101F5D64-CD7E-4BF2-A747-2A6109C364EA}"/>
                </a:ext>
              </a:extLst>
            </p:cNvPr>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it-IT" altLang="it-IT" sz="2400">
                <a:latin typeface="Times New Roman" panose="02020603050405020304" pitchFamily="18" charset="0"/>
              </a:endParaRPr>
            </a:p>
          </p:txBody>
        </p:sp>
      </p:grpSp>
      <p:grpSp>
        <p:nvGrpSpPr>
          <p:cNvPr id="13317" name="Group 5">
            <a:extLst>
              <a:ext uri="{FF2B5EF4-FFF2-40B4-BE49-F238E27FC236}">
                <a16:creationId xmlns:a16="http://schemas.microsoft.com/office/drawing/2014/main" id="{5248A032-48CA-4B0B-8373-5E3FD129555B}"/>
              </a:ext>
            </a:extLst>
          </p:cNvPr>
          <p:cNvGrpSpPr>
            <a:grpSpLocks/>
          </p:cNvGrpSpPr>
          <p:nvPr/>
        </p:nvGrpSpPr>
        <p:grpSpPr bwMode="auto">
          <a:xfrm>
            <a:off x="3632200" y="4889500"/>
            <a:ext cx="4876800" cy="319088"/>
            <a:chOff x="2288" y="3080"/>
            <a:chExt cx="3072" cy="201"/>
          </a:xfrm>
        </p:grpSpPr>
        <p:sp>
          <p:nvSpPr>
            <p:cNvPr id="13318" name="AutoShape 6">
              <a:extLst>
                <a:ext uri="{FF2B5EF4-FFF2-40B4-BE49-F238E27FC236}">
                  <a16:creationId xmlns:a16="http://schemas.microsoft.com/office/drawing/2014/main" id="{22A4BB56-1210-4302-A66D-C8EDAE8A421F}"/>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3319" name="AutoShape 7">
              <a:extLst>
                <a:ext uri="{FF2B5EF4-FFF2-40B4-BE49-F238E27FC236}">
                  <a16:creationId xmlns:a16="http://schemas.microsoft.com/office/drawing/2014/main" id="{3FCEAE0F-D887-42D9-9734-0D66800B536A}"/>
                </a:ext>
              </a:extLst>
            </p:cNvPr>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13320" name="Rectangle 8">
            <a:extLst>
              <a:ext uri="{FF2B5EF4-FFF2-40B4-BE49-F238E27FC236}">
                <a16:creationId xmlns:a16="http://schemas.microsoft.com/office/drawing/2014/main" id="{4175FED2-355D-4BFF-8DFF-12BF5DDACD41}"/>
              </a:ext>
            </a:extLst>
          </p:cNvPr>
          <p:cNvSpPr>
            <a:spLocks noGrp="1" noChangeArrowheads="1"/>
          </p:cNvSpPr>
          <p:nvPr>
            <p:ph type="subTitle" idx="1"/>
          </p:nvPr>
        </p:nvSpPr>
        <p:spPr>
          <a:xfrm>
            <a:off x="4673600" y="2927350"/>
            <a:ext cx="4013200" cy="1822450"/>
          </a:xfrm>
        </p:spPr>
        <p:txBody>
          <a:bodyPr anchor="b"/>
          <a:lstStyle>
            <a:lvl1pPr marL="0" indent="0">
              <a:buFont typeface="Wingdings" panose="05000000000000000000" pitchFamily="2" charset="2"/>
              <a:buNone/>
              <a:defRPr>
                <a:solidFill>
                  <a:schemeClr val="tx2"/>
                </a:solidFill>
              </a:defRPr>
            </a:lvl1pPr>
          </a:lstStyle>
          <a:p>
            <a:pPr lvl="0"/>
            <a:r>
              <a:rPr lang="en-US" altLang="it-IT" noProof="0"/>
              <a:t>Click to edit Master subtitle style</a:t>
            </a:r>
          </a:p>
        </p:txBody>
      </p:sp>
      <p:sp>
        <p:nvSpPr>
          <p:cNvPr id="13321" name="Rectangle 9">
            <a:extLst>
              <a:ext uri="{FF2B5EF4-FFF2-40B4-BE49-F238E27FC236}">
                <a16:creationId xmlns:a16="http://schemas.microsoft.com/office/drawing/2014/main" id="{95FFD3A8-6A5E-4F67-BFD3-2A45D3067641}"/>
              </a:ext>
            </a:extLst>
          </p:cNvPr>
          <p:cNvSpPr>
            <a:spLocks noGrp="1" noChangeArrowheads="1"/>
          </p:cNvSpPr>
          <p:nvPr>
            <p:ph type="dt" sz="quarter" idx="2"/>
          </p:nvPr>
        </p:nvSpPr>
        <p:spPr/>
        <p:txBody>
          <a:bodyPr/>
          <a:lstStyle>
            <a:lvl1pPr>
              <a:defRPr>
                <a:solidFill>
                  <a:schemeClr val="bg1"/>
                </a:solidFill>
              </a:defRPr>
            </a:lvl1pPr>
          </a:lstStyle>
          <a:p>
            <a:endParaRPr lang="en-US" altLang="it-IT"/>
          </a:p>
        </p:txBody>
      </p:sp>
      <p:sp>
        <p:nvSpPr>
          <p:cNvPr id="13322" name="Rectangle 10">
            <a:extLst>
              <a:ext uri="{FF2B5EF4-FFF2-40B4-BE49-F238E27FC236}">
                <a16:creationId xmlns:a16="http://schemas.microsoft.com/office/drawing/2014/main" id="{C28BB174-AD58-4326-87B3-27B55B85AB01}"/>
              </a:ext>
            </a:extLst>
          </p:cNvPr>
          <p:cNvSpPr>
            <a:spLocks noGrp="1" noChangeArrowheads="1"/>
          </p:cNvSpPr>
          <p:nvPr>
            <p:ph type="ftr" sz="quarter" idx="3"/>
          </p:nvPr>
        </p:nvSpPr>
        <p:spPr/>
        <p:txBody>
          <a:bodyPr/>
          <a:lstStyle>
            <a:lvl1pPr algn="r">
              <a:defRPr/>
            </a:lvl1pPr>
          </a:lstStyle>
          <a:p>
            <a:endParaRPr lang="en-US" altLang="it-IT"/>
          </a:p>
        </p:txBody>
      </p:sp>
      <p:sp>
        <p:nvSpPr>
          <p:cNvPr id="13323" name="Rectangle 11">
            <a:extLst>
              <a:ext uri="{FF2B5EF4-FFF2-40B4-BE49-F238E27FC236}">
                <a16:creationId xmlns:a16="http://schemas.microsoft.com/office/drawing/2014/main" id="{22FBFDF9-B220-43EF-B045-F513E1DCB4C6}"/>
              </a:ext>
            </a:extLst>
          </p:cNvPr>
          <p:cNvSpPr>
            <a:spLocks noGrp="1" noChangeArrowheads="1"/>
          </p:cNvSpPr>
          <p:nvPr>
            <p:ph type="sldNum" sz="quarter" idx="4"/>
          </p:nvPr>
        </p:nvSpPr>
        <p:spPr>
          <a:xfrm>
            <a:off x="76200" y="6248400"/>
            <a:ext cx="587375" cy="488950"/>
          </a:xfrm>
        </p:spPr>
        <p:txBody>
          <a:bodyPr anchorCtr="0"/>
          <a:lstStyle>
            <a:lvl1pPr>
              <a:defRPr/>
            </a:lvl1pPr>
          </a:lstStyle>
          <a:p>
            <a:fld id="{71EB2162-5DEF-4429-95C2-AFFEAAF9B1B8}" type="slidenum">
              <a:rPr lang="en-US" altLang="it-IT"/>
              <a:pPr/>
              <a:t>‹N›</a:t>
            </a:fld>
            <a:endParaRPr lang="en-US" altLang="it-IT"/>
          </a:p>
        </p:txBody>
      </p:sp>
      <p:sp>
        <p:nvSpPr>
          <p:cNvPr id="13324" name="AutoShape 12">
            <a:extLst>
              <a:ext uri="{FF2B5EF4-FFF2-40B4-BE49-F238E27FC236}">
                <a16:creationId xmlns:a16="http://schemas.microsoft.com/office/drawing/2014/main" id="{05458227-D921-4BDE-9B48-5E866CA19BEC}"/>
              </a:ext>
            </a:extLst>
          </p:cNvPr>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it-IT"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369553-3F61-4A94-9548-4F82BD4BAB8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BE3B96B-2DBE-4DA1-BBEC-C98285E0B74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136B2CA-666A-4128-9B51-204B0BC05216}"/>
              </a:ext>
            </a:extLst>
          </p:cNvPr>
          <p:cNvSpPr>
            <a:spLocks noGrp="1"/>
          </p:cNvSpPr>
          <p:nvPr>
            <p:ph type="dt" sz="half" idx="10"/>
          </p:nvPr>
        </p:nvSpPr>
        <p:spPr/>
        <p:txBody>
          <a:bodyPr/>
          <a:lstStyle>
            <a:lvl1pPr>
              <a:defRPr/>
            </a:lvl1pPr>
          </a:lstStyle>
          <a:p>
            <a:endParaRPr lang="en-US" altLang="it-IT"/>
          </a:p>
        </p:txBody>
      </p:sp>
      <p:sp>
        <p:nvSpPr>
          <p:cNvPr id="5" name="Segnaposto piè di pagina 4">
            <a:extLst>
              <a:ext uri="{FF2B5EF4-FFF2-40B4-BE49-F238E27FC236}">
                <a16:creationId xmlns:a16="http://schemas.microsoft.com/office/drawing/2014/main" id="{7645CA9B-7A00-444B-BCFF-65F6342E4E84}"/>
              </a:ext>
            </a:extLst>
          </p:cNvPr>
          <p:cNvSpPr>
            <a:spLocks noGrp="1"/>
          </p:cNvSpPr>
          <p:nvPr>
            <p:ph type="ftr" sz="quarter" idx="11"/>
          </p:nvPr>
        </p:nvSpPr>
        <p:spPr/>
        <p:txBody>
          <a:bodyPr/>
          <a:lstStyle>
            <a:lvl1pPr>
              <a:defRPr/>
            </a:lvl1pPr>
          </a:lstStyle>
          <a:p>
            <a:endParaRPr lang="en-US" altLang="it-IT"/>
          </a:p>
        </p:txBody>
      </p:sp>
      <p:sp>
        <p:nvSpPr>
          <p:cNvPr id="6" name="Segnaposto numero diapositiva 5">
            <a:extLst>
              <a:ext uri="{FF2B5EF4-FFF2-40B4-BE49-F238E27FC236}">
                <a16:creationId xmlns:a16="http://schemas.microsoft.com/office/drawing/2014/main" id="{2F0A85CC-638F-4000-AB2E-1734CFEC3E24}"/>
              </a:ext>
            </a:extLst>
          </p:cNvPr>
          <p:cNvSpPr>
            <a:spLocks noGrp="1"/>
          </p:cNvSpPr>
          <p:nvPr>
            <p:ph type="sldNum" sz="quarter" idx="12"/>
          </p:nvPr>
        </p:nvSpPr>
        <p:spPr/>
        <p:txBody>
          <a:bodyPr/>
          <a:lstStyle>
            <a:lvl1pPr>
              <a:defRPr/>
            </a:lvl1pPr>
          </a:lstStyle>
          <a:p>
            <a:fld id="{287CA8D0-F8B4-4F08-9CD5-681D00B57A1F}" type="slidenum">
              <a:rPr lang="en-US" altLang="it-IT"/>
              <a:pPr/>
              <a:t>‹N›</a:t>
            </a:fld>
            <a:endParaRPr lang="en-US" altLang="it-IT"/>
          </a:p>
        </p:txBody>
      </p:sp>
    </p:spTree>
    <p:extLst>
      <p:ext uri="{BB962C8B-B14F-4D97-AF65-F5344CB8AC3E}">
        <p14:creationId xmlns:p14="http://schemas.microsoft.com/office/powerpoint/2010/main" val="92216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5CB64F4-944F-440A-B065-06C4FFD3B405}"/>
              </a:ext>
            </a:extLst>
          </p:cNvPr>
          <p:cNvSpPr>
            <a:spLocks noGrp="1"/>
          </p:cNvSpPr>
          <p:nvPr>
            <p:ph type="title" orient="vert"/>
          </p:nvPr>
        </p:nvSpPr>
        <p:spPr>
          <a:xfrm>
            <a:off x="6705600" y="762000"/>
            <a:ext cx="1981200" cy="5324475"/>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CFEB611-DE7B-460C-BD21-607AFF9A6772}"/>
              </a:ext>
            </a:extLst>
          </p:cNvPr>
          <p:cNvSpPr>
            <a:spLocks noGrp="1"/>
          </p:cNvSpPr>
          <p:nvPr>
            <p:ph type="body" orient="vert" idx="1"/>
          </p:nvPr>
        </p:nvSpPr>
        <p:spPr>
          <a:xfrm>
            <a:off x="762000" y="762000"/>
            <a:ext cx="5791200" cy="53244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6E84F40-6610-4FFD-9AB0-7FA2A629D420}"/>
              </a:ext>
            </a:extLst>
          </p:cNvPr>
          <p:cNvSpPr>
            <a:spLocks noGrp="1"/>
          </p:cNvSpPr>
          <p:nvPr>
            <p:ph type="dt" sz="half" idx="10"/>
          </p:nvPr>
        </p:nvSpPr>
        <p:spPr/>
        <p:txBody>
          <a:bodyPr/>
          <a:lstStyle>
            <a:lvl1pPr>
              <a:defRPr/>
            </a:lvl1pPr>
          </a:lstStyle>
          <a:p>
            <a:endParaRPr lang="en-US" altLang="it-IT"/>
          </a:p>
        </p:txBody>
      </p:sp>
      <p:sp>
        <p:nvSpPr>
          <p:cNvPr id="5" name="Segnaposto piè di pagina 4">
            <a:extLst>
              <a:ext uri="{FF2B5EF4-FFF2-40B4-BE49-F238E27FC236}">
                <a16:creationId xmlns:a16="http://schemas.microsoft.com/office/drawing/2014/main" id="{C39C9A94-59B6-4948-8D33-B00DD0BA4CA5}"/>
              </a:ext>
            </a:extLst>
          </p:cNvPr>
          <p:cNvSpPr>
            <a:spLocks noGrp="1"/>
          </p:cNvSpPr>
          <p:nvPr>
            <p:ph type="ftr" sz="quarter" idx="11"/>
          </p:nvPr>
        </p:nvSpPr>
        <p:spPr/>
        <p:txBody>
          <a:bodyPr/>
          <a:lstStyle>
            <a:lvl1pPr>
              <a:defRPr/>
            </a:lvl1pPr>
          </a:lstStyle>
          <a:p>
            <a:endParaRPr lang="en-US" altLang="it-IT"/>
          </a:p>
        </p:txBody>
      </p:sp>
      <p:sp>
        <p:nvSpPr>
          <p:cNvPr id="6" name="Segnaposto numero diapositiva 5">
            <a:extLst>
              <a:ext uri="{FF2B5EF4-FFF2-40B4-BE49-F238E27FC236}">
                <a16:creationId xmlns:a16="http://schemas.microsoft.com/office/drawing/2014/main" id="{B13BABE9-8FF4-4A85-B1B3-5C6BF84B41E2}"/>
              </a:ext>
            </a:extLst>
          </p:cNvPr>
          <p:cNvSpPr>
            <a:spLocks noGrp="1"/>
          </p:cNvSpPr>
          <p:nvPr>
            <p:ph type="sldNum" sz="quarter" idx="12"/>
          </p:nvPr>
        </p:nvSpPr>
        <p:spPr/>
        <p:txBody>
          <a:bodyPr/>
          <a:lstStyle>
            <a:lvl1pPr>
              <a:defRPr/>
            </a:lvl1pPr>
          </a:lstStyle>
          <a:p>
            <a:fld id="{0334BED9-795A-4017-BB25-7974D57E6506}" type="slidenum">
              <a:rPr lang="en-US" altLang="it-IT"/>
              <a:pPr/>
              <a:t>‹N›</a:t>
            </a:fld>
            <a:endParaRPr lang="en-US" altLang="it-IT"/>
          </a:p>
        </p:txBody>
      </p:sp>
    </p:spTree>
    <p:extLst>
      <p:ext uri="{BB962C8B-B14F-4D97-AF65-F5344CB8AC3E}">
        <p14:creationId xmlns:p14="http://schemas.microsoft.com/office/powerpoint/2010/main" val="233332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reserve="1">
  <p:cSld name="Titolo, testo e clip multimedi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940213-3B0D-48EC-9DF0-F8EA3E63CE91}"/>
              </a:ext>
            </a:extLst>
          </p:cNvPr>
          <p:cNvSpPr>
            <a:spLocks noGrp="1"/>
          </p:cNvSpPr>
          <p:nvPr>
            <p:ph type="title"/>
          </p:nvPr>
        </p:nvSpPr>
        <p:spPr>
          <a:xfrm>
            <a:off x="762000" y="762000"/>
            <a:ext cx="7924800" cy="1143000"/>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BC97224-1B9A-4B5A-A08C-DDE8B1108E6C}"/>
              </a:ext>
            </a:extLst>
          </p:cNvPr>
          <p:cNvSpPr>
            <a:spLocks noGrp="1"/>
          </p:cNvSpPr>
          <p:nvPr>
            <p:ph type="body" sz="half" idx="1"/>
          </p:nvPr>
        </p:nvSpPr>
        <p:spPr>
          <a:xfrm>
            <a:off x="838200" y="2362200"/>
            <a:ext cx="3770313" cy="372427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risorsa multimediale 3">
            <a:extLst>
              <a:ext uri="{FF2B5EF4-FFF2-40B4-BE49-F238E27FC236}">
                <a16:creationId xmlns:a16="http://schemas.microsoft.com/office/drawing/2014/main" id="{C48190E6-8A59-4DC0-9E2C-37B004280BD3}"/>
              </a:ext>
            </a:extLst>
          </p:cNvPr>
          <p:cNvSpPr>
            <a:spLocks noGrp="1"/>
          </p:cNvSpPr>
          <p:nvPr>
            <p:ph type="media" sz="half" idx="2"/>
          </p:nvPr>
        </p:nvSpPr>
        <p:spPr>
          <a:xfrm>
            <a:off x="4760913" y="2362200"/>
            <a:ext cx="3770312" cy="3724275"/>
          </a:xfrm>
        </p:spPr>
        <p:txBody>
          <a:bodyPr/>
          <a:lstStyle/>
          <a:p>
            <a:endParaRPr lang="it-IT"/>
          </a:p>
        </p:txBody>
      </p:sp>
      <p:sp>
        <p:nvSpPr>
          <p:cNvPr id="5" name="Segnaposto data 4">
            <a:extLst>
              <a:ext uri="{FF2B5EF4-FFF2-40B4-BE49-F238E27FC236}">
                <a16:creationId xmlns:a16="http://schemas.microsoft.com/office/drawing/2014/main" id="{495332B5-D219-45FB-933E-DBB36EE6DF4D}"/>
              </a:ext>
            </a:extLst>
          </p:cNvPr>
          <p:cNvSpPr>
            <a:spLocks noGrp="1"/>
          </p:cNvSpPr>
          <p:nvPr>
            <p:ph type="dt" sz="half" idx="10"/>
          </p:nvPr>
        </p:nvSpPr>
        <p:spPr>
          <a:xfrm>
            <a:off x="2438400" y="6248400"/>
            <a:ext cx="2130425" cy="474663"/>
          </a:xfrm>
        </p:spPr>
        <p:txBody>
          <a:bodyPr/>
          <a:lstStyle>
            <a:lvl1pPr>
              <a:defRPr/>
            </a:lvl1pPr>
          </a:lstStyle>
          <a:p>
            <a:endParaRPr lang="en-US" altLang="it-IT"/>
          </a:p>
        </p:txBody>
      </p:sp>
      <p:sp>
        <p:nvSpPr>
          <p:cNvPr id="6" name="Segnaposto piè di pagina 5">
            <a:extLst>
              <a:ext uri="{FF2B5EF4-FFF2-40B4-BE49-F238E27FC236}">
                <a16:creationId xmlns:a16="http://schemas.microsoft.com/office/drawing/2014/main" id="{7A16D875-B60D-40C9-AC78-8DF259706421}"/>
              </a:ext>
            </a:extLst>
          </p:cNvPr>
          <p:cNvSpPr>
            <a:spLocks noGrp="1"/>
          </p:cNvSpPr>
          <p:nvPr>
            <p:ph type="ftr" sz="quarter" idx="11"/>
          </p:nvPr>
        </p:nvSpPr>
        <p:spPr>
          <a:xfrm>
            <a:off x="5791200" y="6248400"/>
            <a:ext cx="2897188" cy="474663"/>
          </a:xfrm>
        </p:spPr>
        <p:txBody>
          <a:bodyPr/>
          <a:lstStyle>
            <a:lvl1pPr>
              <a:defRPr/>
            </a:lvl1pPr>
          </a:lstStyle>
          <a:p>
            <a:endParaRPr lang="en-US" altLang="it-IT"/>
          </a:p>
        </p:txBody>
      </p:sp>
      <p:sp>
        <p:nvSpPr>
          <p:cNvPr id="7" name="Segnaposto numero diapositiva 6">
            <a:extLst>
              <a:ext uri="{FF2B5EF4-FFF2-40B4-BE49-F238E27FC236}">
                <a16:creationId xmlns:a16="http://schemas.microsoft.com/office/drawing/2014/main" id="{39B5D985-5CA3-4BDF-9530-CC4AFE6FFB53}"/>
              </a:ext>
            </a:extLst>
          </p:cNvPr>
          <p:cNvSpPr>
            <a:spLocks noGrp="1"/>
          </p:cNvSpPr>
          <p:nvPr>
            <p:ph type="sldNum" sz="quarter" idx="12"/>
          </p:nvPr>
        </p:nvSpPr>
        <p:spPr>
          <a:xfrm>
            <a:off x="84138" y="6242050"/>
            <a:ext cx="587375" cy="488950"/>
          </a:xfrm>
        </p:spPr>
        <p:txBody>
          <a:bodyPr/>
          <a:lstStyle>
            <a:lvl1pPr>
              <a:defRPr/>
            </a:lvl1pPr>
          </a:lstStyle>
          <a:p>
            <a:fld id="{6B45297A-1F6D-4F4F-B40B-02B240CD0B8D}" type="slidenum">
              <a:rPr lang="en-US" altLang="it-IT"/>
              <a:pPr/>
              <a:t>‹N›</a:t>
            </a:fld>
            <a:endParaRPr lang="en-US" altLang="it-IT"/>
          </a:p>
        </p:txBody>
      </p:sp>
    </p:spTree>
    <p:extLst>
      <p:ext uri="{BB962C8B-B14F-4D97-AF65-F5344CB8AC3E}">
        <p14:creationId xmlns:p14="http://schemas.microsoft.com/office/powerpoint/2010/main" val="116562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AFA83-C480-4DEA-A19A-087D005E5D3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0C30147-D19D-41AA-936B-6FF9585393F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2E626A5-037A-45AE-8FE3-632A5367AAF4}"/>
              </a:ext>
            </a:extLst>
          </p:cNvPr>
          <p:cNvSpPr>
            <a:spLocks noGrp="1"/>
          </p:cNvSpPr>
          <p:nvPr>
            <p:ph type="dt" sz="half" idx="10"/>
          </p:nvPr>
        </p:nvSpPr>
        <p:spPr/>
        <p:txBody>
          <a:bodyPr/>
          <a:lstStyle>
            <a:lvl1pPr>
              <a:defRPr/>
            </a:lvl1pPr>
          </a:lstStyle>
          <a:p>
            <a:endParaRPr lang="en-US" altLang="it-IT"/>
          </a:p>
        </p:txBody>
      </p:sp>
      <p:sp>
        <p:nvSpPr>
          <p:cNvPr id="5" name="Segnaposto piè di pagina 4">
            <a:extLst>
              <a:ext uri="{FF2B5EF4-FFF2-40B4-BE49-F238E27FC236}">
                <a16:creationId xmlns:a16="http://schemas.microsoft.com/office/drawing/2014/main" id="{DABDFDB2-F996-4115-98FB-DBD664B02959}"/>
              </a:ext>
            </a:extLst>
          </p:cNvPr>
          <p:cNvSpPr>
            <a:spLocks noGrp="1"/>
          </p:cNvSpPr>
          <p:nvPr>
            <p:ph type="ftr" sz="quarter" idx="11"/>
          </p:nvPr>
        </p:nvSpPr>
        <p:spPr/>
        <p:txBody>
          <a:bodyPr/>
          <a:lstStyle>
            <a:lvl1pPr>
              <a:defRPr/>
            </a:lvl1pPr>
          </a:lstStyle>
          <a:p>
            <a:endParaRPr lang="en-US" altLang="it-IT"/>
          </a:p>
        </p:txBody>
      </p:sp>
      <p:sp>
        <p:nvSpPr>
          <p:cNvPr id="6" name="Segnaposto numero diapositiva 5">
            <a:extLst>
              <a:ext uri="{FF2B5EF4-FFF2-40B4-BE49-F238E27FC236}">
                <a16:creationId xmlns:a16="http://schemas.microsoft.com/office/drawing/2014/main" id="{4CF34CF7-3B19-458D-8A48-E8C056E430E7}"/>
              </a:ext>
            </a:extLst>
          </p:cNvPr>
          <p:cNvSpPr>
            <a:spLocks noGrp="1"/>
          </p:cNvSpPr>
          <p:nvPr>
            <p:ph type="sldNum" sz="quarter" idx="12"/>
          </p:nvPr>
        </p:nvSpPr>
        <p:spPr/>
        <p:txBody>
          <a:bodyPr/>
          <a:lstStyle>
            <a:lvl1pPr>
              <a:defRPr/>
            </a:lvl1pPr>
          </a:lstStyle>
          <a:p>
            <a:fld id="{0D79F784-229A-40A0-902B-7B4A11FF3463}" type="slidenum">
              <a:rPr lang="en-US" altLang="it-IT"/>
              <a:pPr/>
              <a:t>‹N›</a:t>
            </a:fld>
            <a:endParaRPr lang="en-US" altLang="it-IT"/>
          </a:p>
        </p:txBody>
      </p:sp>
    </p:spTree>
    <p:extLst>
      <p:ext uri="{BB962C8B-B14F-4D97-AF65-F5344CB8AC3E}">
        <p14:creationId xmlns:p14="http://schemas.microsoft.com/office/powerpoint/2010/main" val="1843657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80DB9A-1BBB-433B-A792-56ABCE0898A1}"/>
              </a:ext>
            </a:extLst>
          </p:cNvPr>
          <p:cNvSpPr>
            <a:spLocks noGrp="1"/>
          </p:cNvSpPr>
          <p:nvPr>
            <p:ph type="title"/>
          </p:nvPr>
        </p:nvSpPr>
        <p:spPr>
          <a:xfrm>
            <a:off x="623888" y="1709738"/>
            <a:ext cx="7886700" cy="2852737"/>
          </a:xfrm>
        </p:spPr>
        <p:txBody>
          <a:bodyPr/>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6CE4CEE-A50F-4F5C-B3C5-35B302EAB14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B14462F-0AF1-4514-9E06-2E17FB36B437}"/>
              </a:ext>
            </a:extLst>
          </p:cNvPr>
          <p:cNvSpPr>
            <a:spLocks noGrp="1"/>
          </p:cNvSpPr>
          <p:nvPr>
            <p:ph type="dt" sz="half" idx="10"/>
          </p:nvPr>
        </p:nvSpPr>
        <p:spPr/>
        <p:txBody>
          <a:bodyPr/>
          <a:lstStyle>
            <a:lvl1pPr>
              <a:defRPr/>
            </a:lvl1pPr>
          </a:lstStyle>
          <a:p>
            <a:endParaRPr lang="en-US" altLang="it-IT"/>
          </a:p>
        </p:txBody>
      </p:sp>
      <p:sp>
        <p:nvSpPr>
          <p:cNvPr id="5" name="Segnaposto piè di pagina 4">
            <a:extLst>
              <a:ext uri="{FF2B5EF4-FFF2-40B4-BE49-F238E27FC236}">
                <a16:creationId xmlns:a16="http://schemas.microsoft.com/office/drawing/2014/main" id="{B9835A72-1B86-4015-94C1-9B0119F4CBBC}"/>
              </a:ext>
            </a:extLst>
          </p:cNvPr>
          <p:cNvSpPr>
            <a:spLocks noGrp="1"/>
          </p:cNvSpPr>
          <p:nvPr>
            <p:ph type="ftr" sz="quarter" idx="11"/>
          </p:nvPr>
        </p:nvSpPr>
        <p:spPr/>
        <p:txBody>
          <a:bodyPr/>
          <a:lstStyle>
            <a:lvl1pPr>
              <a:defRPr/>
            </a:lvl1pPr>
          </a:lstStyle>
          <a:p>
            <a:endParaRPr lang="en-US" altLang="it-IT"/>
          </a:p>
        </p:txBody>
      </p:sp>
      <p:sp>
        <p:nvSpPr>
          <p:cNvPr id="6" name="Segnaposto numero diapositiva 5">
            <a:extLst>
              <a:ext uri="{FF2B5EF4-FFF2-40B4-BE49-F238E27FC236}">
                <a16:creationId xmlns:a16="http://schemas.microsoft.com/office/drawing/2014/main" id="{0AB6FB50-EEA2-44C3-8769-773582F72871}"/>
              </a:ext>
            </a:extLst>
          </p:cNvPr>
          <p:cNvSpPr>
            <a:spLocks noGrp="1"/>
          </p:cNvSpPr>
          <p:nvPr>
            <p:ph type="sldNum" sz="quarter" idx="12"/>
          </p:nvPr>
        </p:nvSpPr>
        <p:spPr/>
        <p:txBody>
          <a:bodyPr/>
          <a:lstStyle>
            <a:lvl1pPr>
              <a:defRPr/>
            </a:lvl1pPr>
          </a:lstStyle>
          <a:p>
            <a:fld id="{44EFA814-51AE-442D-9871-E21331ADF77E}" type="slidenum">
              <a:rPr lang="en-US" altLang="it-IT"/>
              <a:pPr/>
              <a:t>‹N›</a:t>
            </a:fld>
            <a:endParaRPr lang="en-US" altLang="it-IT"/>
          </a:p>
        </p:txBody>
      </p:sp>
    </p:spTree>
    <p:extLst>
      <p:ext uri="{BB962C8B-B14F-4D97-AF65-F5344CB8AC3E}">
        <p14:creationId xmlns:p14="http://schemas.microsoft.com/office/powerpoint/2010/main" val="1018070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DECA47-012E-4A1B-8997-E173A9CDDC5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9347A44-6113-4C18-9C63-BF11C50F1105}"/>
              </a:ext>
            </a:extLst>
          </p:cNvPr>
          <p:cNvSpPr>
            <a:spLocks noGrp="1"/>
          </p:cNvSpPr>
          <p:nvPr>
            <p:ph sz="half" idx="1"/>
          </p:nvPr>
        </p:nvSpPr>
        <p:spPr>
          <a:xfrm>
            <a:off x="838200" y="2362200"/>
            <a:ext cx="3770313" cy="372427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E44D77A0-6111-4086-8BC6-96769D67882E}"/>
              </a:ext>
            </a:extLst>
          </p:cNvPr>
          <p:cNvSpPr>
            <a:spLocks noGrp="1"/>
          </p:cNvSpPr>
          <p:nvPr>
            <p:ph sz="half" idx="2"/>
          </p:nvPr>
        </p:nvSpPr>
        <p:spPr>
          <a:xfrm>
            <a:off x="4760913" y="2362200"/>
            <a:ext cx="3770312" cy="372427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03386314-8036-490B-A3AE-534E3E4E340F}"/>
              </a:ext>
            </a:extLst>
          </p:cNvPr>
          <p:cNvSpPr>
            <a:spLocks noGrp="1"/>
          </p:cNvSpPr>
          <p:nvPr>
            <p:ph type="dt" sz="half" idx="10"/>
          </p:nvPr>
        </p:nvSpPr>
        <p:spPr/>
        <p:txBody>
          <a:bodyPr/>
          <a:lstStyle>
            <a:lvl1pPr>
              <a:defRPr/>
            </a:lvl1pPr>
          </a:lstStyle>
          <a:p>
            <a:endParaRPr lang="en-US" altLang="it-IT"/>
          </a:p>
        </p:txBody>
      </p:sp>
      <p:sp>
        <p:nvSpPr>
          <p:cNvPr id="6" name="Segnaposto piè di pagina 5">
            <a:extLst>
              <a:ext uri="{FF2B5EF4-FFF2-40B4-BE49-F238E27FC236}">
                <a16:creationId xmlns:a16="http://schemas.microsoft.com/office/drawing/2014/main" id="{8EFB3F2C-A2DC-49D7-950F-9B0CD3A9AB6C}"/>
              </a:ext>
            </a:extLst>
          </p:cNvPr>
          <p:cNvSpPr>
            <a:spLocks noGrp="1"/>
          </p:cNvSpPr>
          <p:nvPr>
            <p:ph type="ftr" sz="quarter" idx="11"/>
          </p:nvPr>
        </p:nvSpPr>
        <p:spPr/>
        <p:txBody>
          <a:bodyPr/>
          <a:lstStyle>
            <a:lvl1pPr>
              <a:defRPr/>
            </a:lvl1pPr>
          </a:lstStyle>
          <a:p>
            <a:endParaRPr lang="en-US" altLang="it-IT"/>
          </a:p>
        </p:txBody>
      </p:sp>
      <p:sp>
        <p:nvSpPr>
          <p:cNvPr id="7" name="Segnaposto numero diapositiva 6">
            <a:extLst>
              <a:ext uri="{FF2B5EF4-FFF2-40B4-BE49-F238E27FC236}">
                <a16:creationId xmlns:a16="http://schemas.microsoft.com/office/drawing/2014/main" id="{0C8B10A8-3539-4763-9E38-15D3112831AB}"/>
              </a:ext>
            </a:extLst>
          </p:cNvPr>
          <p:cNvSpPr>
            <a:spLocks noGrp="1"/>
          </p:cNvSpPr>
          <p:nvPr>
            <p:ph type="sldNum" sz="quarter" idx="12"/>
          </p:nvPr>
        </p:nvSpPr>
        <p:spPr/>
        <p:txBody>
          <a:bodyPr/>
          <a:lstStyle>
            <a:lvl1pPr>
              <a:defRPr/>
            </a:lvl1pPr>
          </a:lstStyle>
          <a:p>
            <a:fld id="{2AF22907-4B4A-4513-A50C-D8181109F8D1}" type="slidenum">
              <a:rPr lang="en-US" altLang="it-IT"/>
              <a:pPr/>
              <a:t>‹N›</a:t>
            </a:fld>
            <a:endParaRPr lang="en-US" altLang="it-IT"/>
          </a:p>
        </p:txBody>
      </p:sp>
    </p:spTree>
    <p:extLst>
      <p:ext uri="{BB962C8B-B14F-4D97-AF65-F5344CB8AC3E}">
        <p14:creationId xmlns:p14="http://schemas.microsoft.com/office/powerpoint/2010/main" val="224657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04735A-D77B-4B18-85BC-E399E72C9744}"/>
              </a:ext>
            </a:extLst>
          </p:cNvPr>
          <p:cNvSpPr>
            <a:spLocks noGrp="1"/>
          </p:cNvSpPr>
          <p:nvPr>
            <p:ph type="title"/>
          </p:nvPr>
        </p:nvSpPr>
        <p:spPr>
          <a:xfrm>
            <a:off x="630238" y="365125"/>
            <a:ext cx="78867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C1C5095-C7E7-4BDB-889B-E089F008C41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886A305-057B-4C48-B191-56A80566EFAC}"/>
              </a:ext>
            </a:extLst>
          </p:cNvPr>
          <p:cNvSpPr>
            <a:spLocks noGrp="1"/>
          </p:cNvSpPr>
          <p:nvPr>
            <p:ph sz="half" idx="2"/>
          </p:nvPr>
        </p:nvSpPr>
        <p:spPr>
          <a:xfrm>
            <a:off x="630238" y="2505075"/>
            <a:ext cx="386873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AEADA2A-A31B-4AF8-89F1-E0EDD291434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E86D0ED-719C-421C-A57D-34E02134A1D2}"/>
              </a:ext>
            </a:extLst>
          </p:cNvPr>
          <p:cNvSpPr>
            <a:spLocks noGrp="1"/>
          </p:cNvSpPr>
          <p:nvPr>
            <p:ph sz="quarter" idx="4"/>
          </p:nvPr>
        </p:nvSpPr>
        <p:spPr>
          <a:xfrm>
            <a:off x="4629150" y="2505075"/>
            <a:ext cx="38877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B2CEBE24-1015-4380-B9CB-A95D7E1CBD46}"/>
              </a:ext>
            </a:extLst>
          </p:cNvPr>
          <p:cNvSpPr>
            <a:spLocks noGrp="1"/>
          </p:cNvSpPr>
          <p:nvPr>
            <p:ph type="dt" sz="half" idx="10"/>
          </p:nvPr>
        </p:nvSpPr>
        <p:spPr/>
        <p:txBody>
          <a:bodyPr/>
          <a:lstStyle>
            <a:lvl1pPr>
              <a:defRPr/>
            </a:lvl1pPr>
          </a:lstStyle>
          <a:p>
            <a:endParaRPr lang="en-US" altLang="it-IT"/>
          </a:p>
        </p:txBody>
      </p:sp>
      <p:sp>
        <p:nvSpPr>
          <p:cNvPr id="8" name="Segnaposto piè di pagina 7">
            <a:extLst>
              <a:ext uri="{FF2B5EF4-FFF2-40B4-BE49-F238E27FC236}">
                <a16:creationId xmlns:a16="http://schemas.microsoft.com/office/drawing/2014/main" id="{EEDEF83B-1C47-41FA-B024-00DE40D38A7E}"/>
              </a:ext>
            </a:extLst>
          </p:cNvPr>
          <p:cNvSpPr>
            <a:spLocks noGrp="1"/>
          </p:cNvSpPr>
          <p:nvPr>
            <p:ph type="ftr" sz="quarter" idx="11"/>
          </p:nvPr>
        </p:nvSpPr>
        <p:spPr/>
        <p:txBody>
          <a:bodyPr/>
          <a:lstStyle>
            <a:lvl1pPr>
              <a:defRPr/>
            </a:lvl1pPr>
          </a:lstStyle>
          <a:p>
            <a:endParaRPr lang="en-US" altLang="it-IT"/>
          </a:p>
        </p:txBody>
      </p:sp>
      <p:sp>
        <p:nvSpPr>
          <p:cNvPr id="9" name="Segnaposto numero diapositiva 8">
            <a:extLst>
              <a:ext uri="{FF2B5EF4-FFF2-40B4-BE49-F238E27FC236}">
                <a16:creationId xmlns:a16="http://schemas.microsoft.com/office/drawing/2014/main" id="{4492B8AA-9C49-4020-B5BE-579DCF7B782E}"/>
              </a:ext>
            </a:extLst>
          </p:cNvPr>
          <p:cNvSpPr>
            <a:spLocks noGrp="1"/>
          </p:cNvSpPr>
          <p:nvPr>
            <p:ph type="sldNum" sz="quarter" idx="12"/>
          </p:nvPr>
        </p:nvSpPr>
        <p:spPr/>
        <p:txBody>
          <a:bodyPr/>
          <a:lstStyle>
            <a:lvl1pPr>
              <a:defRPr/>
            </a:lvl1pPr>
          </a:lstStyle>
          <a:p>
            <a:fld id="{AC07B193-BEB3-4EE7-A2C8-3AF3C5018D12}" type="slidenum">
              <a:rPr lang="en-US" altLang="it-IT"/>
              <a:pPr/>
              <a:t>‹N›</a:t>
            </a:fld>
            <a:endParaRPr lang="en-US" altLang="it-IT"/>
          </a:p>
        </p:txBody>
      </p:sp>
    </p:spTree>
    <p:extLst>
      <p:ext uri="{BB962C8B-B14F-4D97-AF65-F5344CB8AC3E}">
        <p14:creationId xmlns:p14="http://schemas.microsoft.com/office/powerpoint/2010/main" val="170060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70B668-8C06-40DC-95C4-C239A94B918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E16B688-D0B9-45C7-B0C0-5DEABD1D7793}"/>
              </a:ext>
            </a:extLst>
          </p:cNvPr>
          <p:cNvSpPr>
            <a:spLocks noGrp="1"/>
          </p:cNvSpPr>
          <p:nvPr>
            <p:ph type="dt" sz="half" idx="10"/>
          </p:nvPr>
        </p:nvSpPr>
        <p:spPr/>
        <p:txBody>
          <a:bodyPr/>
          <a:lstStyle>
            <a:lvl1pPr>
              <a:defRPr/>
            </a:lvl1pPr>
          </a:lstStyle>
          <a:p>
            <a:endParaRPr lang="en-US" altLang="it-IT"/>
          </a:p>
        </p:txBody>
      </p:sp>
      <p:sp>
        <p:nvSpPr>
          <p:cNvPr id="4" name="Segnaposto piè di pagina 3">
            <a:extLst>
              <a:ext uri="{FF2B5EF4-FFF2-40B4-BE49-F238E27FC236}">
                <a16:creationId xmlns:a16="http://schemas.microsoft.com/office/drawing/2014/main" id="{7042D2FA-F07C-44D3-B284-38AA8FBA17EE}"/>
              </a:ext>
            </a:extLst>
          </p:cNvPr>
          <p:cNvSpPr>
            <a:spLocks noGrp="1"/>
          </p:cNvSpPr>
          <p:nvPr>
            <p:ph type="ftr" sz="quarter" idx="11"/>
          </p:nvPr>
        </p:nvSpPr>
        <p:spPr/>
        <p:txBody>
          <a:bodyPr/>
          <a:lstStyle>
            <a:lvl1pPr>
              <a:defRPr/>
            </a:lvl1pPr>
          </a:lstStyle>
          <a:p>
            <a:endParaRPr lang="en-US" altLang="it-IT"/>
          </a:p>
        </p:txBody>
      </p:sp>
      <p:sp>
        <p:nvSpPr>
          <p:cNvPr id="5" name="Segnaposto numero diapositiva 4">
            <a:extLst>
              <a:ext uri="{FF2B5EF4-FFF2-40B4-BE49-F238E27FC236}">
                <a16:creationId xmlns:a16="http://schemas.microsoft.com/office/drawing/2014/main" id="{1CF679EA-13BA-4DFF-AD52-B5662A2165F5}"/>
              </a:ext>
            </a:extLst>
          </p:cNvPr>
          <p:cNvSpPr>
            <a:spLocks noGrp="1"/>
          </p:cNvSpPr>
          <p:nvPr>
            <p:ph type="sldNum" sz="quarter" idx="12"/>
          </p:nvPr>
        </p:nvSpPr>
        <p:spPr/>
        <p:txBody>
          <a:bodyPr/>
          <a:lstStyle>
            <a:lvl1pPr>
              <a:defRPr/>
            </a:lvl1pPr>
          </a:lstStyle>
          <a:p>
            <a:fld id="{FD0F82C7-64B4-475A-9177-A9157FFF7BD7}" type="slidenum">
              <a:rPr lang="en-US" altLang="it-IT"/>
              <a:pPr/>
              <a:t>‹N›</a:t>
            </a:fld>
            <a:endParaRPr lang="en-US" altLang="it-IT"/>
          </a:p>
        </p:txBody>
      </p:sp>
    </p:spTree>
    <p:extLst>
      <p:ext uri="{BB962C8B-B14F-4D97-AF65-F5344CB8AC3E}">
        <p14:creationId xmlns:p14="http://schemas.microsoft.com/office/powerpoint/2010/main" val="3147532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F2E183B-83DE-4494-94E8-38148E26F252}"/>
              </a:ext>
            </a:extLst>
          </p:cNvPr>
          <p:cNvSpPr>
            <a:spLocks noGrp="1"/>
          </p:cNvSpPr>
          <p:nvPr>
            <p:ph type="dt" sz="half" idx="10"/>
          </p:nvPr>
        </p:nvSpPr>
        <p:spPr/>
        <p:txBody>
          <a:bodyPr/>
          <a:lstStyle>
            <a:lvl1pPr>
              <a:defRPr/>
            </a:lvl1pPr>
          </a:lstStyle>
          <a:p>
            <a:endParaRPr lang="en-US" altLang="it-IT"/>
          </a:p>
        </p:txBody>
      </p:sp>
      <p:sp>
        <p:nvSpPr>
          <p:cNvPr id="3" name="Segnaposto piè di pagina 2">
            <a:extLst>
              <a:ext uri="{FF2B5EF4-FFF2-40B4-BE49-F238E27FC236}">
                <a16:creationId xmlns:a16="http://schemas.microsoft.com/office/drawing/2014/main" id="{2BEDFE05-ED8D-4025-905C-394BC895FCAC}"/>
              </a:ext>
            </a:extLst>
          </p:cNvPr>
          <p:cNvSpPr>
            <a:spLocks noGrp="1"/>
          </p:cNvSpPr>
          <p:nvPr>
            <p:ph type="ftr" sz="quarter" idx="11"/>
          </p:nvPr>
        </p:nvSpPr>
        <p:spPr/>
        <p:txBody>
          <a:bodyPr/>
          <a:lstStyle>
            <a:lvl1pPr>
              <a:defRPr/>
            </a:lvl1pPr>
          </a:lstStyle>
          <a:p>
            <a:endParaRPr lang="en-US" altLang="it-IT"/>
          </a:p>
        </p:txBody>
      </p:sp>
      <p:sp>
        <p:nvSpPr>
          <p:cNvPr id="4" name="Segnaposto numero diapositiva 3">
            <a:extLst>
              <a:ext uri="{FF2B5EF4-FFF2-40B4-BE49-F238E27FC236}">
                <a16:creationId xmlns:a16="http://schemas.microsoft.com/office/drawing/2014/main" id="{F4C4A46F-22CA-45E2-91F9-D7F3FDF1E9FC}"/>
              </a:ext>
            </a:extLst>
          </p:cNvPr>
          <p:cNvSpPr>
            <a:spLocks noGrp="1"/>
          </p:cNvSpPr>
          <p:nvPr>
            <p:ph type="sldNum" sz="quarter" idx="12"/>
          </p:nvPr>
        </p:nvSpPr>
        <p:spPr/>
        <p:txBody>
          <a:bodyPr/>
          <a:lstStyle>
            <a:lvl1pPr>
              <a:defRPr/>
            </a:lvl1pPr>
          </a:lstStyle>
          <a:p>
            <a:fld id="{916FB21A-E658-4E0F-9D1D-1D7A70614F99}" type="slidenum">
              <a:rPr lang="en-US" altLang="it-IT"/>
              <a:pPr/>
              <a:t>‹N›</a:t>
            </a:fld>
            <a:endParaRPr lang="en-US" altLang="it-IT"/>
          </a:p>
        </p:txBody>
      </p:sp>
    </p:spTree>
    <p:extLst>
      <p:ext uri="{BB962C8B-B14F-4D97-AF65-F5344CB8AC3E}">
        <p14:creationId xmlns:p14="http://schemas.microsoft.com/office/powerpoint/2010/main" val="4130132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BCD73E-EDD0-45AC-A942-93B10E9FC20E}"/>
              </a:ext>
            </a:extLst>
          </p:cNvPr>
          <p:cNvSpPr>
            <a:spLocks noGrp="1"/>
          </p:cNvSpPr>
          <p:nvPr>
            <p:ph type="title"/>
          </p:nvPr>
        </p:nvSpPr>
        <p:spPr>
          <a:xfrm>
            <a:off x="630238" y="457200"/>
            <a:ext cx="2949575" cy="1600200"/>
          </a:xfrm>
        </p:spPr>
        <p:txBody>
          <a:bodyPr/>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2B560CB-1203-4539-A672-BBCC53D21C0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08722660-0057-48D1-9AAB-6C5601EEF79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D510B7C-B9BF-4480-91A5-FBE6E297CCFE}"/>
              </a:ext>
            </a:extLst>
          </p:cNvPr>
          <p:cNvSpPr>
            <a:spLocks noGrp="1"/>
          </p:cNvSpPr>
          <p:nvPr>
            <p:ph type="dt" sz="half" idx="10"/>
          </p:nvPr>
        </p:nvSpPr>
        <p:spPr/>
        <p:txBody>
          <a:bodyPr/>
          <a:lstStyle>
            <a:lvl1pPr>
              <a:defRPr/>
            </a:lvl1pPr>
          </a:lstStyle>
          <a:p>
            <a:endParaRPr lang="en-US" altLang="it-IT"/>
          </a:p>
        </p:txBody>
      </p:sp>
      <p:sp>
        <p:nvSpPr>
          <p:cNvPr id="6" name="Segnaposto piè di pagina 5">
            <a:extLst>
              <a:ext uri="{FF2B5EF4-FFF2-40B4-BE49-F238E27FC236}">
                <a16:creationId xmlns:a16="http://schemas.microsoft.com/office/drawing/2014/main" id="{D6D90D5C-DEDE-48B7-AE4C-CF3B75D5577B}"/>
              </a:ext>
            </a:extLst>
          </p:cNvPr>
          <p:cNvSpPr>
            <a:spLocks noGrp="1"/>
          </p:cNvSpPr>
          <p:nvPr>
            <p:ph type="ftr" sz="quarter" idx="11"/>
          </p:nvPr>
        </p:nvSpPr>
        <p:spPr/>
        <p:txBody>
          <a:bodyPr/>
          <a:lstStyle>
            <a:lvl1pPr>
              <a:defRPr/>
            </a:lvl1pPr>
          </a:lstStyle>
          <a:p>
            <a:endParaRPr lang="en-US" altLang="it-IT"/>
          </a:p>
        </p:txBody>
      </p:sp>
      <p:sp>
        <p:nvSpPr>
          <p:cNvPr id="7" name="Segnaposto numero diapositiva 6">
            <a:extLst>
              <a:ext uri="{FF2B5EF4-FFF2-40B4-BE49-F238E27FC236}">
                <a16:creationId xmlns:a16="http://schemas.microsoft.com/office/drawing/2014/main" id="{67561520-92D2-4BCA-8621-19F2AC002F74}"/>
              </a:ext>
            </a:extLst>
          </p:cNvPr>
          <p:cNvSpPr>
            <a:spLocks noGrp="1"/>
          </p:cNvSpPr>
          <p:nvPr>
            <p:ph type="sldNum" sz="quarter" idx="12"/>
          </p:nvPr>
        </p:nvSpPr>
        <p:spPr/>
        <p:txBody>
          <a:bodyPr/>
          <a:lstStyle>
            <a:lvl1pPr>
              <a:defRPr/>
            </a:lvl1pPr>
          </a:lstStyle>
          <a:p>
            <a:fld id="{D985A088-3143-4071-BECC-E49E36ED5448}" type="slidenum">
              <a:rPr lang="en-US" altLang="it-IT"/>
              <a:pPr/>
              <a:t>‹N›</a:t>
            </a:fld>
            <a:endParaRPr lang="en-US" altLang="it-IT"/>
          </a:p>
        </p:txBody>
      </p:sp>
    </p:spTree>
    <p:extLst>
      <p:ext uri="{BB962C8B-B14F-4D97-AF65-F5344CB8AC3E}">
        <p14:creationId xmlns:p14="http://schemas.microsoft.com/office/powerpoint/2010/main" val="2940512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622A06-3146-4A5C-8502-44C22EF43582}"/>
              </a:ext>
            </a:extLst>
          </p:cNvPr>
          <p:cNvSpPr>
            <a:spLocks noGrp="1"/>
          </p:cNvSpPr>
          <p:nvPr>
            <p:ph type="title"/>
          </p:nvPr>
        </p:nvSpPr>
        <p:spPr>
          <a:xfrm>
            <a:off x="630238" y="457200"/>
            <a:ext cx="2949575" cy="1600200"/>
          </a:xfrm>
        </p:spPr>
        <p:txBody>
          <a:bodyPr/>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D3890439-0CF1-4950-A768-0719C15FFFB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187EBD1-AED6-4849-839C-B6E7B886CBC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609AED0-EB52-433F-9108-D20F926B06D7}"/>
              </a:ext>
            </a:extLst>
          </p:cNvPr>
          <p:cNvSpPr>
            <a:spLocks noGrp="1"/>
          </p:cNvSpPr>
          <p:nvPr>
            <p:ph type="dt" sz="half" idx="10"/>
          </p:nvPr>
        </p:nvSpPr>
        <p:spPr/>
        <p:txBody>
          <a:bodyPr/>
          <a:lstStyle>
            <a:lvl1pPr>
              <a:defRPr/>
            </a:lvl1pPr>
          </a:lstStyle>
          <a:p>
            <a:endParaRPr lang="en-US" altLang="it-IT"/>
          </a:p>
        </p:txBody>
      </p:sp>
      <p:sp>
        <p:nvSpPr>
          <p:cNvPr id="6" name="Segnaposto piè di pagina 5">
            <a:extLst>
              <a:ext uri="{FF2B5EF4-FFF2-40B4-BE49-F238E27FC236}">
                <a16:creationId xmlns:a16="http://schemas.microsoft.com/office/drawing/2014/main" id="{F2C29483-1557-4F7F-9724-9A787ECB025C}"/>
              </a:ext>
            </a:extLst>
          </p:cNvPr>
          <p:cNvSpPr>
            <a:spLocks noGrp="1"/>
          </p:cNvSpPr>
          <p:nvPr>
            <p:ph type="ftr" sz="quarter" idx="11"/>
          </p:nvPr>
        </p:nvSpPr>
        <p:spPr/>
        <p:txBody>
          <a:bodyPr/>
          <a:lstStyle>
            <a:lvl1pPr>
              <a:defRPr/>
            </a:lvl1pPr>
          </a:lstStyle>
          <a:p>
            <a:endParaRPr lang="en-US" altLang="it-IT"/>
          </a:p>
        </p:txBody>
      </p:sp>
      <p:sp>
        <p:nvSpPr>
          <p:cNvPr id="7" name="Segnaposto numero diapositiva 6">
            <a:extLst>
              <a:ext uri="{FF2B5EF4-FFF2-40B4-BE49-F238E27FC236}">
                <a16:creationId xmlns:a16="http://schemas.microsoft.com/office/drawing/2014/main" id="{707DE2BC-A375-4C81-8A6A-649599C5EB26}"/>
              </a:ext>
            </a:extLst>
          </p:cNvPr>
          <p:cNvSpPr>
            <a:spLocks noGrp="1"/>
          </p:cNvSpPr>
          <p:nvPr>
            <p:ph type="sldNum" sz="quarter" idx="12"/>
          </p:nvPr>
        </p:nvSpPr>
        <p:spPr/>
        <p:txBody>
          <a:bodyPr/>
          <a:lstStyle>
            <a:lvl1pPr>
              <a:defRPr/>
            </a:lvl1pPr>
          </a:lstStyle>
          <a:p>
            <a:fld id="{2FE2921D-7736-4B78-AAD5-514402384342}" type="slidenum">
              <a:rPr lang="en-US" altLang="it-IT"/>
              <a:pPr/>
              <a:t>‹N›</a:t>
            </a:fld>
            <a:endParaRPr lang="en-US" altLang="it-IT"/>
          </a:p>
        </p:txBody>
      </p:sp>
    </p:spTree>
    <p:extLst>
      <p:ext uri="{BB962C8B-B14F-4D97-AF65-F5344CB8AC3E}">
        <p14:creationId xmlns:p14="http://schemas.microsoft.com/office/powerpoint/2010/main" val="1024630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290" name="Group 2">
            <a:extLst>
              <a:ext uri="{FF2B5EF4-FFF2-40B4-BE49-F238E27FC236}">
                <a16:creationId xmlns:a16="http://schemas.microsoft.com/office/drawing/2014/main" id="{9BE7CDE3-5C39-43CA-B631-1A5DCB1E96BA}"/>
              </a:ext>
            </a:extLst>
          </p:cNvPr>
          <p:cNvGrpSpPr>
            <a:grpSpLocks/>
          </p:cNvGrpSpPr>
          <p:nvPr/>
        </p:nvGrpSpPr>
        <p:grpSpPr bwMode="auto">
          <a:xfrm>
            <a:off x="0" y="0"/>
            <a:ext cx="7620000" cy="6858000"/>
            <a:chOff x="0" y="0"/>
            <a:chExt cx="4800" cy="4320"/>
          </a:xfrm>
        </p:grpSpPr>
        <p:grpSp>
          <p:nvGrpSpPr>
            <p:cNvPr id="12291" name="Group 3">
              <a:extLst>
                <a:ext uri="{FF2B5EF4-FFF2-40B4-BE49-F238E27FC236}">
                  <a16:creationId xmlns:a16="http://schemas.microsoft.com/office/drawing/2014/main" id="{075C526E-262B-440C-9831-76FCC5D084F7}"/>
                </a:ext>
              </a:extLst>
            </p:cNvPr>
            <p:cNvGrpSpPr>
              <a:grpSpLocks/>
            </p:cNvGrpSpPr>
            <p:nvPr userDrawn="1"/>
          </p:nvGrpSpPr>
          <p:grpSpPr bwMode="auto">
            <a:xfrm>
              <a:off x="0" y="0"/>
              <a:ext cx="2016" cy="4320"/>
              <a:chOff x="0" y="0"/>
              <a:chExt cx="2016" cy="4320"/>
            </a:xfrm>
          </p:grpSpPr>
          <p:sp>
            <p:nvSpPr>
              <p:cNvPr id="12292" name="Rectangle 4">
                <a:extLst>
                  <a:ext uri="{FF2B5EF4-FFF2-40B4-BE49-F238E27FC236}">
                    <a16:creationId xmlns:a16="http://schemas.microsoft.com/office/drawing/2014/main" id="{EA55D91C-A3EC-490A-838E-3BD150A217B3}"/>
                  </a:ext>
                </a:extLst>
              </p:cNvPr>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293" name="Freeform 5">
                <a:extLst>
                  <a:ext uri="{FF2B5EF4-FFF2-40B4-BE49-F238E27FC236}">
                    <a16:creationId xmlns:a16="http://schemas.microsoft.com/office/drawing/2014/main" id="{2AF9FCC7-B528-4903-9CB5-3F9324FDB1B4}"/>
                  </a:ext>
                </a:extLst>
              </p:cNvPr>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it-IT"/>
              </a:p>
            </p:txBody>
          </p:sp>
        </p:grpSp>
        <p:grpSp>
          <p:nvGrpSpPr>
            <p:cNvPr id="12294" name="Group 6">
              <a:extLst>
                <a:ext uri="{FF2B5EF4-FFF2-40B4-BE49-F238E27FC236}">
                  <a16:creationId xmlns:a16="http://schemas.microsoft.com/office/drawing/2014/main" id="{3965ACAA-67AA-4BED-B40A-CF1C30226D4D}"/>
                </a:ext>
              </a:extLst>
            </p:cNvPr>
            <p:cNvGrpSpPr>
              <a:grpSpLocks/>
            </p:cNvGrpSpPr>
            <p:nvPr/>
          </p:nvGrpSpPr>
          <p:grpSpPr bwMode="auto">
            <a:xfrm>
              <a:off x="144" y="1248"/>
              <a:ext cx="4656" cy="201"/>
              <a:chOff x="144" y="1248"/>
              <a:chExt cx="4656" cy="201"/>
            </a:xfrm>
          </p:grpSpPr>
          <p:sp>
            <p:nvSpPr>
              <p:cNvPr id="12295" name="AutoShape 7">
                <a:extLst>
                  <a:ext uri="{FF2B5EF4-FFF2-40B4-BE49-F238E27FC236}">
                    <a16:creationId xmlns:a16="http://schemas.microsoft.com/office/drawing/2014/main" id="{41AADB96-BC99-4820-B0A0-D53492463494}"/>
                  </a:ext>
                </a:extLst>
              </p:cNvPr>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296" name="AutoShape 8">
                <a:extLst>
                  <a:ext uri="{FF2B5EF4-FFF2-40B4-BE49-F238E27FC236}">
                    <a16:creationId xmlns:a16="http://schemas.microsoft.com/office/drawing/2014/main" id="{D2C33E76-D216-48AD-BCFE-54B2F0CA1E19}"/>
                  </a:ext>
                </a:extLst>
              </p:cNvPr>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sp>
        <p:nvSpPr>
          <p:cNvPr id="12297" name="AutoShape 9">
            <a:extLst>
              <a:ext uri="{FF2B5EF4-FFF2-40B4-BE49-F238E27FC236}">
                <a16:creationId xmlns:a16="http://schemas.microsoft.com/office/drawing/2014/main" id="{42EFF983-B151-4809-90E1-8C3EF7C229F5}"/>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it-IT"/>
              <a:t>Click to edit Master title style</a:t>
            </a:r>
          </a:p>
        </p:txBody>
      </p:sp>
      <p:sp>
        <p:nvSpPr>
          <p:cNvPr id="12298" name="Rectangle 10">
            <a:extLst>
              <a:ext uri="{FF2B5EF4-FFF2-40B4-BE49-F238E27FC236}">
                <a16:creationId xmlns:a16="http://schemas.microsoft.com/office/drawing/2014/main" id="{5E0C6C2F-89A2-43D0-83C8-3516EFA736E7}"/>
              </a:ext>
            </a:extLst>
          </p:cNvPr>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it-IT"/>
              <a:t>Click to edit Master text styles</a:t>
            </a:r>
          </a:p>
          <a:p>
            <a:pPr lvl="1"/>
            <a:r>
              <a:rPr lang="en-US" altLang="it-IT"/>
              <a:t>Second level</a:t>
            </a:r>
          </a:p>
          <a:p>
            <a:pPr lvl="2"/>
            <a:r>
              <a:rPr lang="en-US" altLang="it-IT"/>
              <a:t>Third level</a:t>
            </a:r>
          </a:p>
          <a:p>
            <a:pPr lvl="3"/>
            <a:r>
              <a:rPr lang="en-US" altLang="it-IT"/>
              <a:t>Fourth level</a:t>
            </a:r>
          </a:p>
          <a:p>
            <a:pPr lvl="4"/>
            <a:r>
              <a:rPr lang="en-US" altLang="it-IT"/>
              <a:t>Fifth level</a:t>
            </a:r>
          </a:p>
        </p:txBody>
      </p:sp>
      <p:sp>
        <p:nvSpPr>
          <p:cNvPr id="12299" name="Rectangle 11">
            <a:extLst>
              <a:ext uri="{FF2B5EF4-FFF2-40B4-BE49-F238E27FC236}">
                <a16:creationId xmlns:a16="http://schemas.microsoft.com/office/drawing/2014/main" id="{554B13AA-BA98-4F73-A85F-A26A6F78022E}"/>
              </a:ext>
            </a:extLst>
          </p:cNvPr>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endParaRPr lang="en-US" altLang="it-IT"/>
          </a:p>
        </p:txBody>
      </p:sp>
      <p:sp>
        <p:nvSpPr>
          <p:cNvPr id="12300" name="Rectangle 12">
            <a:extLst>
              <a:ext uri="{FF2B5EF4-FFF2-40B4-BE49-F238E27FC236}">
                <a16:creationId xmlns:a16="http://schemas.microsoft.com/office/drawing/2014/main" id="{C4263D4E-91BA-4C49-A34A-62FA9182004E}"/>
              </a:ext>
            </a:extLst>
          </p:cNvPr>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it-IT"/>
          </a:p>
        </p:txBody>
      </p:sp>
      <p:sp>
        <p:nvSpPr>
          <p:cNvPr id="12301" name="Rectangle 13">
            <a:extLst>
              <a:ext uri="{FF2B5EF4-FFF2-40B4-BE49-F238E27FC236}">
                <a16:creationId xmlns:a16="http://schemas.microsoft.com/office/drawing/2014/main" id="{55D51EE5-BADA-4368-A6A3-9C8D8094E2B9}"/>
              </a:ext>
            </a:extLst>
          </p:cNvPr>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a:defRPr sz="2600" b="1">
                <a:solidFill>
                  <a:schemeClr val="bg1"/>
                </a:solidFill>
              </a:defRPr>
            </a:lvl1pPr>
          </a:lstStyle>
          <a:p>
            <a:fld id="{7E2FA137-EA14-415E-BA3A-28832EB97D5D}" type="slidenum">
              <a:rPr lang="en-US" altLang="it-IT"/>
              <a:pPr/>
              <a:t>‹N›</a:t>
            </a:fld>
            <a:endParaRPr lang="en-US" altLang="it-IT"/>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l" rtl="0" fontAlgn="base">
        <a:lnSpc>
          <a:spcPct val="90000"/>
        </a:lnSpc>
        <a:spcBef>
          <a:spcPct val="0"/>
        </a:spcBef>
        <a:spcAft>
          <a:spcPct val="0"/>
        </a:spcAft>
        <a:defRPr sz="3600" b="1" kern="1200">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audio" Target="../media/audio1.wav"/><Relationship Id="rId4" Type="http://schemas.openxmlformats.org/officeDocument/2006/relationships/hyperlink" Target="../../../../Program%20Files/TurningPoint/2003/Questions.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Layout" Target="../slideLayouts/slideLayout2.xml"/><Relationship Id="rId1" Type="http://schemas.openxmlformats.org/officeDocument/2006/relationships/audio" Target="../media/audio2.wav"/><Relationship Id="rId6" Type="http://schemas.openxmlformats.org/officeDocument/2006/relationships/hyperlink" Target="../../../../Program%20Files/TurningPoint/2003/Questions.html" TargetMode="External"/><Relationship Id="rId5" Type="http://schemas.openxmlformats.org/officeDocument/2006/relationships/slide" Target="slide1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video" Target="file:///C:\College\Spring%2005\GS630\PPT%20Assignment\slide.mpg" TargetMode="External"/><Relationship Id="rId4" Type="http://schemas.openxmlformats.org/officeDocument/2006/relationships/hyperlink" Target="../../../../Program%20Files/TurningPoint/2003/Questions.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hyperlink" Target="http://www.campcaleb.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hyperlink" Target="mailto:rnmcke0@uky.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4" Type="http://schemas.openxmlformats.org/officeDocument/2006/relationships/hyperlink" Target="../../../../Program%20Files/TurningPoint/2003/Questions.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Program%20Files/TurningPoint/2003/Questions.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a:extLst>
              <a:ext uri="{FF2B5EF4-FFF2-40B4-BE49-F238E27FC236}">
                <a16:creationId xmlns:a16="http://schemas.microsoft.com/office/drawing/2014/main" id="{16CD4AF0-C6B5-4246-8EA5-7120CCF1CF06}"/>
              </a:ext>
            </a:extLst>
          </p:cNvPr>
          <p:cNvSpPr>
            <a:spLocks noGrp="1" noChangeArrowheads="1"/>
          </p:cNvSpPr>
          <p:nvPr>
            <p:ph type="ctrTitle"/>
          </p:nvPr>
        </p:nvSpPr>
        <p:spPr/>
        <p:txBody>
          <a:bodyPr/>
          <a:lstStyle/>
          <a:p>
            <a:r>
              <a:rPr lang="en-US" altLang="it-IT"/>
              <a:t>How To Use PowerPoint</a:t>
            </a:r>
            <a:br>
              <a:rPr lang="en-US" altLang="it-IT"/>
            </a:br>
            <a:r>
              <a:rPr lang="en-US" altLang="it-IT" sz="2400"/>
              <a:t>A Brief Introduction to Commonly Used Features</a:t>
            </a:r>
            <a:endParaRPr lang="en-US" altLang="it-IT"/>
          </a:p>
        </p:txBody>
      </p:sp>
      <p:sp>
        <p:nvSpPr>
          <p:cNvPr id="2051" name="Rectangle 3">
            <a:extLst>
              <a:ext uri="{FF2B5EF4-FFF2-40B4-BE49-F238E27FC236}">
                <a16:creationId xmlns:a16="http://schemas.microsoft.com/office/drawing/2014/main" id="{89C03949-FD32-4208-8188-1D623792DD2A}"/>
              </a:ext>
            </a:extLst>
          </p:cNvPr>
          <p:cNvSpPr>
            <a:spLocks noGrp="1" noChangeArrowheads="1"/>
          </p:cNvSpPr>
          <p:nvPr>
            <p:ph type="subTitle" idx="1"/>
          </p:nvPr>
        </p:nvSpPr>
        <p:spPr/>
        <p:txBody>
          <a:bodyPr/>
          <a:lstStyle/>
          <a:p>
            <a:r>
              <a:rPr lang="en-US" altLang="it-IT"/>
              <a:t>By Ryan McKenzie</a:t>
            </a:r>
          </a:p>
        </p:txBody>
      </p:sp>
      <p:sp>
        <p:nvSpPr>
          <p:cNvPr id="2052" name="FlagCount" hidden="1">
            <a:hlinkClick r:id="rId2" action="ppaction://hlinkfile"/>
            <a:extLst>
              <a:ext uri="{FF2B5EF4-FFF2-40B4-BE49-F238E27FC236}">
                <a16:creationId xmlns:a16="http://schemas.microsoft.com/office/drawing/2014/main" id="{EBF2BED2-D945-4166-808A-EA936B5E5BA7}"/>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it-IT" sz="1400" b="1">
                <a:latin typeface="Tahoma" panose="020B0604030504040204" pitchFamily="34" charset="0"/>
              </a:rPr>
              <a:t>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a:extLst>
              <a:ext uri="{FF2B5EF4-FFF2-40B4-BE49-F238E27FC236}">
                <a16:creationId xmlns:a16="http://schemas.microsoft.com/office/drawing/2014/main" id="{49C1B2BC-4CEE-434B-A857-7EACB20D6127}"/>
              </a:ext>
            </a:extLst>
          </p:cNvPr>
          <p:cNvSpPr>
            <a:spLocks noGrp="1" noChangeArrowheads="1"/>
          </p:cNvSpPr>
          <p:nvPr>
            <p:ph type="title"/>
          </p:nvPr>
        </p:nvSpPr>
        <p:spPr/>
        <p:txBody>
          <a:bodyPr/>
          <a:lstStyle/>
          <a:p>
            <a:r>
              <a:rPr lang="en-US" altLang="it-IT"/>
              <a:t>Animated Text (Timed)</a:t>
            </a:r>
          </a:p>
        </p:txBody>
      </p:sp>
      <p:sp>
        <p:nvSpPr>
          <p:cNvPr id="21507" name="Rectangle 3">
            <a:extLst>
              <a:ext uri="{FF2B5EF4-FFF2-40B4-BE49-F238E27FC236}">
                <a16:creationId xmlns:a16="http://schemas.microsoft.com/office/drawing/2014/main" id="{21DCAA17-CFB0-4A95-B8EB-FD34B41E8606}"/>
              </a:ext>
            </a:extLst>
          </p:cNvPr>
          <p:cNvSpPr>
            <a:spLocks noGrp="1" noChangeArrowheads="1"/>
          </p:cNvSpPr>
          <p:nvPr>
            <p:ph type="body" idx="1"/>
          </p:nvPr>
        </p:nvSpPr>
        <p:spPr>
          <a:xfrm>
            <a:off x="838200" y="2362200"/>
            <a:ext cx="8001000" cy="3724275"/>
          </a:xfrm>
        </p:spPr>
        <p:txBody>
          <a:bodyPr/>
          <a:lstStyle/>
          <a:p>
            <a:r>
              <a:rPr lang="en-US" altLang="it-IT"/>
              <a:t>Use the Same Basic Steps as Before</a:t>
            </a:r>
          </a:p>
          <a:p>
            <a:r>
              <a:rPr lang="en-US" altLang="it-IT"/>
              <a:t>Select the Desired Animation from the Right</a:t>
            </a:r>
            <a:r>
              <a:rPr lang="en-US" altLang="it-IT">
                <a:sym typeface="Wingdings" panose="05000000000000000000" pitchFamily="2" charset="2"/>
              </a:rPr>
              <a:t></a:t>
            </a:r>
          </a:p>
          <a:p>
            <a:r>
              <a:rPr lang="en-US" altLang="it-IT">
                <a:sym typeface="Wingdings" panose="05000000000000000000" pitchFamily="2" charset="2"/>
              </a:rPr>
              <a:t>Press the Drop Down and Select “Timing”</a:t>
            </a:r>
          </a:p>
          <a:p>
            <a:r>
              <a:rPr lang="en-US" altLang="it-IT">
                <a:sym typeface="Wingdings" panose="05000000000000000000" pitchFamily="2" charset="2"/>
              </a:rPr>
              <a:t>Make Sure the “Start Box” is set to “After Previous”</a:t>
            </a:r>
          </a:p>
          <a:p>
            <a:r>
              <a:rPr lang="en-US" altLang="it-IT">
                <a:sym typeface="Wingdings" panose="05000000000000000000" pitchFamily="2" charset="2"/>
              </a:rPr>
              <a:t>Set a Delay Time and You’re Done</a:t>
            </a:r>
          </a:p>
          <a:p>
            <a:endParaRPr lang="en-US" altLang="it-IT"/>
          </a:p>
          <a:p>
            <a:endParaRPr lang="en-US" altLang="it-IT"/>
          </a:p>
        </p:txBody>
      </p:sp>
      <p:sp>
        <p:nvSpPr>
          <p:cNvPr id="21508" name="FlagCount" hidden="1">
            <a:hlinkClick r:id="rId2" action="ppaction://hlinkfile"/>
            <a:extLst>
              <a:ext uri="{FF2B5EF4-FFF2-40B4-BE49-F238E27FC236}">
                <a16:creationId xmlns:a16="http://schemas.microsoft.com/office/drawing/2014/main" id="{91C4EE05-6696-40CD-913B-D536FB9A5BA8}"/>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it-IT"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150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500"/>
                            </p:stCondLst>
                            <p:childTnLst>
                              <p:par>
                                <p:cTn id="10" presetID="2" presetClass="entr" presetSubtype="4" fill="hold" nodeType="afterEffect">
                                  <p:stCondLst>
                                    <p:cond delay="1500"/>
                                  </p:stCondLst>
                                  <p:childTnLst>
                                    <p:set>
                                      <p:cBhvr>
                                        <p:cTn id="11" dur="1" fill="hold">
                                          <p:stCondLst>
                                            <p:cond delay="0"/>
                                          </p:stCondLst>
                                        </p:cTn>
                                        <p:tgtEl>
                                          <p:spTgt spid="21507">
                                            <p:txEl>
                                              <p:pRg st="1" end="1"/>
                                            </p:txEl>
                                          </p:spTgt>
                                        </p:tgtEl>
                                        <p:attrNameLst>
                                          <p:attrName>style.visibility</p:attrName>
                                        </p:attrNameLst>
                                      </p:cBhvr>
                                      <p:to>
                                        <p:strVal val="visible"/>
                                      </p:to>
                                    </p:set>
                                    <p:anim calcmode="lin" valueType="num">
                                      <p:cBhvr additive="base">
                                        <p:cTn id="12"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4500"/>
                            </p:stCondLst>
                            <p:childTnLst>
                              <p:par>
                                <p:cTn id="15" presetID="15" presetClass="entr" presetSubtype="0" fill="hold" nodeType="afterEffect">
                                  <p:stCondLst>
                                    <p:cond delay="1500"/>
                                  </p:stCondLst>
                                  <p:childTnLst>
                                    <p:set>
                                      <p:cBhvr>
                                        <p:cTn id="16" dur="1" fill="hold">
                                          <p:stCondLst>
                                            <p:cond delay="0"/>
                                          </p:stCondLst>
                                        </p:cTn>
                                        <p:tgtEl>
                                          <p:spTgt spid="21507">
                                            <p:txEl>
                                              <p:pRg st="2" end="2"/>
                                            </p:txEl>
                                          </p:spTgt>
                                        </p:tgtEl>
                                        <p:attrNameLst>
                                          <p:attrName>style.visibility</p:attrName>
                                        </p:attrNameLst>
                                      </p:cBhvr>
                                      <p:to>
                                        <p:strVal val="visible"/>
                                      </p:to>
                                    </p:set>
                                    <p:anim calcmode="lin" valueType="num">
                                      <p:cBhvr>
                                        <p:cTn id="17" dur="1000" fill="hold"/>
                                        <p:tgtEl>
                                          <p:spTgt spid="21507">
                                            <p:txEl>
                                              <p:pRg st="2" end="2"/>
                                            </p:txEl>
                                          </p:spTgt>
                                        </p:tgtEl>
                                        <p:attrNameLst>
                                          <p:attrName>ppt_w</p:attrName>
                                        </p:attrNameLst>
                                      </p:cBhvr>
                                      <p:tavLst>
                                        <p:tav tm="0">
                                          <p:val>
                                            <p:fltVal val="0"/>
                                          </p:val>
                                        </p:tav>
                                        <p:tav tm="100000">
                                          <p:val>
                                            <p:strVal val="#ppt_w"/>
                                          </p:val>
                                        </p:tav>
                                      </p:tavLst>
                                    </p:anim>
                                    <p:anim calcmode="lin" valueType="num">
                                      <p:cBhvr>
                                        <p:cTn id="18" dur="1000" fill="hold"/>
                                        <p:tgtEl>
                                          <p:spTgt spid="21507">
                                            <p:txEl>
                                              <p:pRg st="2" end="2"/>
                                            </p:txEl>
                                          </p:spTgt>
                                        </p:tgtEl>
                                        <p:attrNameLst>
                                          <p:attrName>ppt_h</p:attrName>
                                        </p:attrNameLst>
                                      </p:cBhvr>
                                      <p:tavLst>
                                        <p:tav tm="0">
                                          <p:val>
                                            <p:fltVal val="0"/>
                                          </p:val>
                                        </p:tav>
                                        <p:tav tm="100000">
                                          <p:val>
                                            <p:strVal val="#ppt_h"/>
                                          </p:val>
                                        </p:tav>
                                      </p:tavLst>
                                    </p:anim>
                                    <p:anim calcmode="lin" valueType="num">
                                      <p:cBhvr>
                                        <p:cTn id="19" dur="1000" fill="hold"/>
                                        <p:tgtEl>
                                          <p:spTgt spid="2150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21507">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par>
                          <p:cTn id="21" fill="hold" nodeType="afterGroup">
                            <p:stCondLst>
                              <p:cond delay="7000"/>
                            </p:stCondLst>
                            <p:childTnLst>
                              <p:par>
                                <p:cTn id="22" presetID="15" presetClass="entr" presetSubtype="0" fill="hold" nodeType="afterEffect">
                                  <p:stCondLst>
                                    <p:cond delay="1500"/>
                                  </p:stCondLst>
                                  <p:childTnLst>
                                    <p:set>
                                      <p:cBhvr>
                                        <p:cTn id="23" dur="1" fill="hold">
                                          <p:stCondLst>
                                            <p:cond delay="0"/>
                                          </p:stCondLst>
                                        </p:cTn>
                                        <p:tgtEl>
                                          <p:spTgt spid="21507">
                                            <p:txEl>
                                              <p:pRg st="3" end="3"/>
                                            </p:txEl>
                                          </p:spTgt>
                                        </p:tgtEl>
                                        <p:attrNameLst>
                                          <p:attrName>style.visibility</p:attrName>
                                        </p:attrNameLst>
                                      </p:cBhvr>
                                      <p:to>
                                        <p:strVal val="visible"/>
                                      </p:to>
                                    </p:set>
                                    <p:anim calcmode="lin" valueType="num">
                                      <p:cBhvr>
                                        <p:cTn id="24" dur="1000" fill="hold"/>
                                        <p:tgtEl>
                                          <p:spTgt spid="21507">
                                            <p:txEl>
                                              <p:pRg st="3" end="3"/>
                                            </p:txEl>
                                          </p:spTgt>
                                        </p:tgtEl>
                                        <p:attrNameLst>
                                          <p:attrName>ppt_w</p:attrName>
                                        </p:attrNameLst>
                                      </p:cBhvr>
                                      <p:tavLst>
                                        <p:tav tm="0">
                                          <p:val>
                                            <p:fltVal val="0"/>
                                          </p:val>
                                        </p:tav>
                                        <p:tav tm="100000">
                                          <p:val>
                                            <p:strVal val="#ppt_w"/>
                                          </p:val>
                                        </p:tav>
                                      </p:tavLst>
                                    </p:anim>
                                    <p:anim calcmode="lin" valueType="num">
                                      <p:cBhvr>
                                        <p:cTn id="25" dur="1000" fill="hold"/>
                                        <p:tgtEl>
                                          <p:spTgt spid="21507">
                                            <p:txEl>
                                              <p:pRg st="3" end="3"/>
                                            </p:txEl>
                                          </p:spTgt>
                                        </p:tgtEl>
                                        <p:attrNameLst>
                                          <p:attrName>ppt_h</p:attrName>
                                        </p:attrNameLst>
                                      </p:cBhvr>
                                      <p:tavLst>
                                        <p:tav tm="0">
                                          <p:val>
                                            <p:fltVal val="0"/>
                                          </p:val>
                                        </p:tav>
                                        <p:tav tm="100000">
                                          <p:val>
                                            <p:strVal val="#ppt_h"/>
                                          </p:val>
                                        </p:tav>
                                      </p:tavLst>
                                    </p:anim>
                                    <p:anim calcmode="lin" valueType="num">
                                      <p:cBhvr>
                                        <p:cTn id="26" dur="1000" fill="hold"/>
                                        <p:tgtEl>
                                          <p:spTgt spid="21507">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21507">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par>
                          <p:cTn id="28" fill="hold" nodeType="afterGroup">
                            <p:stCondLst>
                              <p:cond delay="9500"/>
                            </p:stCondLst>
                            <p:childTnLst>
                              <p:par>
                                <p:cTn id="29" presetID="39" presetClass="entr" presetSubtype="0" accel="100000" fill="hold" nodeType="afterEffect">
                                  <p:stCondLst>
                                    <p:cond delay="1500"/>
                                  </p:stCondLst>
                                  <p:childTnLst>
                                    <p:set>
                                      <p:cBhvr>
                                        <p:cTn id="30" dur="1" fill="hold">
                                          <p:stCondLst>
                                            <p:cond delay="0"/>
                                          </p:stCondLst>
                                        </p:cTn>
                                        <p:tgtEl>
                                          <p:spTgt spid="21507">
                                            <p:txEl>
                                              <p:pRg st="4" end="4"/>
                                            </p:txEl>
                                          </p:spTgt>
                                        </p:tgtEl>
                                        <p:attrNameLst>
                                          <p:attrName>style.visibility</p:attrName>
                                        </p:attrNameLst>
                                      </p:cBhvr>
                                      <p:to>
                                        <p:strVal val="visible"/>
                                      </p:to>
                                    </p:set>
                                    <p:anim calcmode="lin" valueType="num">
                                      <p:cBhvr>
                                        <p:cTn id="31" dur="500" fill="hold"/>
                                        <p:tgtEl>
                                          <p:spTgt spid="21507">
                                            <p:txEl>
                                              <p:pRg st="4" end="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2" dur="500" fill="hold"/>
                                        <p:tgtEl>
                                          <p:spTgt spid="21507">
                                            <p:txEl>
                                              <p:pRg st="4" end="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3" dur="500" fill="hold"/>
                                        <p:tgtEl>
                                          <p:spTgt spid="21507">
                                            <p:txEl>
                                              <p:pRg st="4" end="4"/>
                                            </p:txEl>
                                          </p:spTgt>
                                        </p:tgtEl>
                                        <p:attrNameLst>
                                          <p:attrName>ppt_x</p:attrName>
                                        </p:attrNameLst>
                                      </p:cBhvr>
                                      <p:tavLst>
                                        <p:tav tm="0">
                                          <p:val>
                                            <p:strVal val="#ppt_x-.3"/>
                                          </p:val>
                                        </p:tav>
                                        <p:tav tm="50000">
                                          <p:val>
                                            <p:strVal val="#ppt_x"/>
                                          </p:val>
                                        </p:tav>
                                        <p:tav tm="100000">
                                          <p:val>
                                            <p:strVal val="#ppt_x"/>
                                          </p:val>
                                        </p:tav>
                                      </p:tavLst>
                                    </p:anim>
                                    <p:anim calcmode="lin" valueType="num">
                                      <p:cBhvr>
                                        <p:cTn id="34" dur="500" fill="hold"/>
                                        <p:tgtEl>
                                          <p:spTgt spid="2150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a:extLst>
              <a:ext uri="{FF2B5EF4-FFF2-40B4-BE49-F238E27FC236}">
                <a16:creationId xmlns:a16="http://schemas.microsoft.com/office/drawing/2014/main" id="{81CB13AE-908D-4A57-BA54-B3007F4E61BB}"/>
              </a:ext>
            </a:extLst>
          </p:cNvPr>
          <p:cNvSpPr>
            <a:spLocks noGrp="1" noChangeArrowheads="1"/>
          </p:cNvSpPr>
          <p:nvPr>
            <p:ph type="title"/>
          </p:nvPr>
        </p:nvSpPr>
        <p:spPr/>
        <p:txBody>
          <a:bodyPr/>
          <a:lstStyle/>
          <a:p>
            <a:r>
              <a:rPr lang="en-US" altLang="it-IT"/>
              <a:t>Slide Transitions</a:t>
            </a:r>
          </a:p>
        </p:txBody>
      </p:sp>
      <p:sp>
        <p:nvSpPr>
          <p:cNvPr id="22531" name="Rectangle 3">
            <a:extLst>
              <a:ext uri="{FF2B5EF4-FFF2-40B4-BE49-F238E27FC236}">
                <a16:creationId xmlns:a16="http://schemas.microsoft.com/office/drawing/2014/main" id="{8F3ADE07-84DA-4B6D-AC79-E0C3264F9623}"/>
              </a:ext>
            </a:extLst>
          </p:cNvPr>
          <p:cNvSpPr>
            <a:spLocks noGrp="1" noChangeArrowheads="1"/>
          </p:cNvSpPr>
          <p:nvPr>
            <p:ph type="body" idx="1"/>
          </p:nvPr>
        </p:nvSpPr>
        <p:spPr/>
        <p:txBody>
          <a:bodyPr/>
          <a:lstStyle/>
          <a:p>
            <a:r>
              <a:rPr lang="en-US" altLang="it-IT"/>
              <a:t>While Working with the Slide you Wish to Transition into, go to “Slide Show” and select “Slide Transitions”</a:t>
            </a:r>
          </a:p>
          <a:p>
            <a:r>
              <a:rPr lang="en-US" altLang="it-IT"/>
              <a:t>A List of Available Transitions will Appear on the Right </a:t>
            </a:r>
            <a:r>
              <a:rPr lang="en-US" altLang="it-IT">
                <a:sym typeface="Wingdings" panose="05000000000000000000" pitchFamily="2" charset="2"/>
              </a:rPr>
              <a:t></a:t>
            </a:r>
          </a:p>
          <a:p>
            <a:r>
              <a:rPr lang="en-US" altLang="it-IT">
                <a:sym typeface="Wingdings" panose="05000000000000000000" pitchFamily="2" charset="2"/>
              </a:rPr>
              <a:t>Once you Select your Transition, you can Change the </a:t>
            </a:r>
            <a:r>
              <a:rPr lang="en-US" altLang="it-IT"/>
              <a:t>Speed or Even Add Sound!</a:t>
            </a:r>
          </a:p>
        </p:txBody>
      </p:sp>
      <p:sp>
        <p:nvSpPr>
          <p:cNvPr id="22532" name="FlagCount" hidden="1">
            <a:hlinkClick r:id="rId2" action="ppaction://hlinkfile"/>
            <a:extLst>
              <a:ext uri="{FF2B5EF4-FFF2-40B4-BE49-F238E27FC236}">
                <a16:creationId xmlns:a16="http://schemas.microsoft.com/office/drawing/2014/main" id="{023F5476-8D14-4062-ACF7-087F51A7ABC1}"/>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it-IT" sz="1400" b="1">
                <a:latin typeface="Tahoma" panose="020B0604030504040204" pitchFamily="34" charset="0"/>
              </a:rPr>
              <a:t>0</a:t>
            </a:r>
          </a:p>
        </p:txBody>
      </p:sp>
    </p:spTree>
  </p:cSld>
  <p:clrMapOvr>
    <a:masterClrMapping/>
  </p:clrMapOvr>
  <p:transition>
    <p:push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a:extLst>
              <a:ext uri="{FF2B5EF4-FFF2-40B4-BE49-F238E27FC236}">
                <a16:creationId xmlns:a16="http://schemas.microsoft.com/office/drawing/2014/main" id="{9F9655E2-4EF2-4041-A388-3B75040F74AB}"/>
              </a:ext>
            </a:extLst>
          </p:cNvPr>
          <p:cNvSpPr>
            <a:spLocks noGrp="1" noChangeArrowheads="1"/>
          </p:cNvSpPr>
          <p:nvPr>
            <p:ph type="title"/>
          </p:nvPr>
        </p:nvSpPr>
        <p:spPr/>
        <p:txBody>
          <a:bodyPr/>
          <a:lstStyle/>
          <a:p>
            <a:r>
              <a:rPr lang="en-US" altLang="it-IT"/>
              <a:t>Using “Canned” Sounds</a:t>
            </a:r>
          </a:p>
        </p:txBody>
      </p:sp>
      <p:sp>
        <p:nvSpPr>
          <p:cNvPr id="24579" name="Rectangle 3">
            <a:extLst>
              <a:ext uri="{FF2B5EF4-FFF2-40B4-BE49-F238E27FC236}">
                <a16:creationId xmlns:a16="http://schemas.microsoft.com/office/drawing/2014/main" id="{3F390E05-0EFE-45A3-B300-CFEF701E6C17}"/>
              </a:ext>
            </a:extLst>
          </p:cNvPr>
          <p:cNvSpPr>
            <a:spLocks noGrp="1" noChangeArrowheads="1"/>
          </p:cNvSpPr>
          <p:nvPr>
            <p:ph type="body" idx="1"/>
          </p:nvPr>
        </p:nvSpPr>
        <p:spPr/>
        <p:txBody>
          <a:bodyPr/>
          <a:lstStyle/>
          <a:p>
            <a:pPr>
              <a:lnSpc>
                <a:spcPct val="90000"/>
              </a:lnSpc>
            </a:pPr>
            <a:r>
              <a:rPr lang="en-US" altLang="it-IT"/>
              <a:t>To Add a Sound Clip to Your Slide, go to “Insert” and Extend the Menu if Necessary</a:t>
            </a:r>
          </a:p>
          <a:p>
            <a:pPr>
              <a:lnSpc>
                <a:spcPct val="90000"/>
              </a:lnSpc>
            </a:pPr>
            <a:r>
              <a:rPr lang="en-US" altLang="it-IT"/>
              <a:t>Place your Mouse over “Movies and Sounds”</a:t>
            </a:r>
          </a:p>
          <a:p>
            <a:pPr>
              <a:lnSpc>
                <a:spcPct val="90000"/>
              </a:lnSpc>
            </a:pPr>
            <a:r>
              <a:rPr lang="en-US" altLang="it-IT"/>
              <a:t>Select “Sound From Clip Organizer” to use the “canned sounds” provided by Office</a:t>
            </a:r>
          </a:p>
          <a:p>
            <a:pPr>
              <a:lnSpc>
                <a:spcPct val="90000"/>
              </a:lnSpc>
            </a:pPr>
            <a:r>
              <a:rPr lang="en-US" altLang="it-IT"/>
              <a:t>Select Your Sound to the Right </a:t>
            </a:r>
            <a:r>
              <a:rPr lang="en-US" altLang="it-IT">
                <a:sym typeface="Wingdings" panose="05000000000000000000" pitchFamily="2" charset="2"/>
              </a:rPr>
              <a:t> and then Choose Whether to Play it Automatically or on Click</a:t>
            </a:r>
            <a:endParaRPr lang="en-US" altLang="it-IT"/>
          </a:p>
        </p:txBody>
      </p:sp>
      <p:pic>
        <p:nvPicPr>
          <p:cNvPr id="24583" name="Picture 7">
            <a:hlinkClick r:id="" action="ppaction://media"/>
            <a:extLst>
              <a:ext uri="{FF2B5EF4-FFF2-40B4-BE49-F238E27FC236}">
                <a16:creationId xmlns:a16="http://schemas.microsoft.com/office/drawing/2014/main" id="{84149A13-E12B-48DA-92A2-9D9C8FDF149B}"/>
              </a:ext>
            </a:extLst>
          </p:cNvPr>
          <p:cNvPicPr>
            <a:picLocks noRot="1" noChangeAspect="1" noChangeArrowheads="1"/>
          </p:cNvPicPr>
          <p:nvPr>
            <a:wavAudioFile r:embed="rId1" name="j0214098.wav"/>
          </p:nvPr>
        </p:nvPicPr>
        <p:blipFill>
          <a:blip r:embed="rId3">
            <a:extLst>
              <a:ext uri="{28A0092B-C50C-407E-A947-70E740481C1C}">
                <a14:useLocalDpi xmlns:a14="http://schemas.microsoft.com/office/drawing/2010/main" val="0"/>
              </a:ext>
            </a:extLst>
          </a:blip>
          <a:srcRect/>
          <a:stretch>
            <a:fillRect/>
          </a:stretch>
        </p:blipFill>
        <p:spPr bwMode="auto">
          <a:xfrm>
            <a:off x="8305800" y="30480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4584" name="FlagCount" hidden="1">
            <a:hlinkClick r:id="rId4" action="ppaction://hlinkfile"/>
            <a:extLst>
              <a:ext uri="{FF2B5EF4-FFF2-40B4-BE49-F238E27FC236}">
                <a16:creationId xmlns:a16="http://schemas.microsoft.com/office/drawing/2014/main" id="{38593A82-46A9-4595-8C51-162F74E378F2}"/>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it-IT" sz="1400" b="1">
                <a:latin typeface="Tahoma" panose="020B0604030504040204" pitchFamily="34" charset="0"/>
              </a:rPr>
              <a:t>0</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4745" fill="hold"/>
                                        <p:tgtEl>
                                          <p:spTgt spid="2458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24583"/>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a:extLst>
              <a:ext uri="{FF2B5EF4-FFF2-40B4-BE49-F238E27FC236}">
                <a16:creationId xmlns:a16="http://schemas.microsoft.com/office/drawing/2014/main" id="{5FAE2133-ED51-41BC-975D-14659448F471}"/>
              </a:ext>
            </a:extLst>
          </p:cNvPr>
          <p:cNvSpPr>
            <a:spLocks noGrp="1" noChangeArrowheads="1"/>
          </p:cNvSpPr>
          <p:nvPr>
            <p:ph type="title"/>
          </p:nvPr>
        </p:nvSpPr>
        <p:spPr/>
        <p:txBody>
          <a:bodyPr/>
          <a:lstStyle/>
          <a:p>
            <a:r>
              <a:rPr lang="en-US" altLang="it-IT"/>
              <a:t>Using Sound Files</a:t>
            </a:r>
          </a:p>
        </p:txBody>
      </p:sp>
      <p:sp>
        <p:nvSpPr>
          <p:cNvPr id="25603" name="Rectangle 3">
            <a:extLst>
              <a:ext uri="{FF2B5EF4-FFF2-40B4-BE49-F238E27FC236}">
                <a16:creationId xmlns:a16="http://schemas.microsoft.com/office/drawing/2014/main" id="{804876D5-6057-4541-A0B3-B733F0CFDBB3}"/>
              </a:ext>
            </a:extLst>
          </p:cNvPr>
          <p:cNvSpPr>
            <a:spLocks noGrp="1" noChangeArrowheads="1"/>
          </p:cNvSpPr>
          <p:nvPr>
            <p:ph type="body" idx="1"/>
          </p:nvPr>
        </p:nvSpPr>
        <p:spPr/>
        <p:txBody>
          <a:bodyPr/>
          <a:lstStyle/>
          <a:p>
            <a:r>
              <a:rPr lang="en-US" altLang="it-IT"/>
              <a:t>To Use a Sound File of Your Own, Follow the Same Process Except this time Select “Sound From File”</a:t>
            </a:r>
          </a:p>
          <a:p>
            <a:r>
              <a:rPr lang="en-US" altLang="it-IT"/>
              <a:t>Choose the File from the File Browser</a:t>
            </a:r>
          </a:p>
          <a:p>
            <a:r>
              <a:rPr lang="en-US" altLang="it-IT"/>
              <a:t>Notice a Small Speaker Icon is Inserted with any Sound, This WILL BE VISIBLE during the Slide Show so Position it Accordingly</a:t>
            </a:r>
          </a:p>
        </p:txBody>
      </p:sp>
      <p:pic>
        <p:nvPicPr>
          <p:cNvPr id="25604" name="Picture 4">
            <a:extLst>
              <a:ext uri="{FF2B5EF4-FFF2-40B4-BE49-F238E27FC236}">
                <a16:creationId xmlns:a16="http://schemas.microsoft.com/office/drawing/2014/main" id="{2A25FFA9-F98C-4121-8639-863A8EF9F5F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52400"/>
            <a:ext cx="36576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5605" name="Picture 5">
            <a:hlinkClick r:id="" action="ppaction://media"/>
            <a:extLst>
              <a:ext uri="{FF2B5EF4-FFF2-40B4-BE49-F238E27FC236}">
                <a16:creationId xmlns:a16="http://schemas.microsoft.com/office/drawing/2014/main" id="{7AD09853-56D4-4639-AB27-61C9FA58EBBA}"/>
              </a:ext>
            </a:extLst>
          </p:cNvPr>
          <p:cNvPicPr>
            <a:picLocks noRot="1" noChangeAspect="1" noChangeArrowheads="1"/>
          </p:cNvPicPr>
          <p:nvPr>
            <a:wavAudioFile r:embed="rId1" name="disconnect_hal.wav"/>
          </p:nvPr>
        </p:nvPicPr>
        <p:blipFill>
          <a:blip r:embed="rId4">
            <a:extLst>
              <a:ext uri="{28A0092B-C50C-407E-A947-70E740481C1C}">
                <a14:useLocalDpi xmlns:a14="http://schemas.microsoft.com/office/drawing/2010/main" val="0"/>
              </a:ext>
            </a:extLst>
          </a:blip>
          <a:srcRect/>
          <a:stretch>
            <a:fillRect/>
          </a:stretch>
        </p:blipFill>
        <p:spPr bwMode="auto">
          <a:xfrm>
            <a:off x="6934200" y="38100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5606" name="AutoShape 6">
            <a:hlinkClick r:id="rId5" action="ppaction://hlinksldjump" highlightClick="1"/>
            <a:extLst>
              <a:ext uri="{FF2B5EF4-FFF2-40B4-BE49-F238E27FC236}">
                <a16:creationId xmlns:a16="http://schemas.microsoft.com/office/drawing/2014/main" id="{96CF91C8-11B1-443E-8E3B-340C1686390D}"/>
              </a:ext>
            </a:extLst>
          </p:cNvPr>
          <p:cNvSpPr>
            <a:spLocks noChangeArrowheads="1"/>
          </p:cNvSpPr>
          <p:nvPr/>
        </p:nvSpPr>
        <p:spPr bwMode="auto">
          <a:xfrm>
            <a:off x="7848600" y="6172200"/>
            <a:ext cx="533400" cy="457200"/>
          </a:xfrm>
          <a:prstGeom prst="actionButtonForwardNex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5607" name="Text Box 7">
            <a:extLst>
              <a:ext uri="{FF2B5EF4-FFF2-40B4-BE49-F238E27FC236}">
                <a16:creationId xmlns:a16="http://schemas.microsoft.com/office/drawing/2014/main" id="{BAAF1A61-3436-4576-B4C2-845D51B19FA2}"/>
              </a:ext>
            </a:extLst>
          </p:cNvPr>
          <p:cNvSpPr txBox="1">
            <a:spLocks noChangeArrowheads="1"/>
          </p:cNvSpPr>
          <p:nvPr/>
        </p:nvSpPr>
        <p:spPr bwMode="auto">
          <a:xfrm>
            <a:off x="4191000" y="6248400"/>
            <a:ext cx="365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it-IT"/>
              <a:t>Jump Back To “Action Buttons”…</a:t>
            </a:r>
          </a:p>
        </p:txBody>
      </p:sp>
      <p:sp>
        <p:nvSpPr>
          <p:cNvPr id="25608" name="FlagCount" hidden="1">
            <a:hlinkClick r:id="rId6" action="ppaction://hlinkfile"/>
            <a:extLst>
              <a:ext uri="{FF2B5EF4-FFF2-40B4-BE49-F238E27FC236}">
                <a16:creationId xmlns:a16="http://schemas.microsoft.com/office/drawing/2014/main" id="{C1A7BF3B-CF63-429F-96E9-363599E3F74A}"/>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it-IT"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605"/>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7290" fill="hold"/>
                                        <p:tgtEl>
                                          <p:spTgt spid="25605"/>
                                        </p:tgtEl>
                                      </p:cBhvr>
                                    </p:cmd>
                                  </p:childTnLst>
                                </p:cTn>
                              </p:par>
                            </p:childTnLst>
                          </p:cTn>
                        </p:par>
                      </p:childTnLst>
                    </p:cTn>
                  </p:par>
                </p:childTnLst>
              </p:cTn>
              <p:nextCondLst>
                <p:cond evt="onClick" delay="0">
                  <p:tgtEl>
                    <p:spTgt spid="25605"/>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25605"/>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a:extLst>
              <a:ext uri="{FF2B5EF4-FFF2-40B4-BE49-F238E27FC236}">
                <a16:creationId xmlns:a16="http://schemas.microsoft.com/office/drawing/2014/main" id="{35134A9C-5BB1-4EAF-BAF0-CD1CAD33DF0E}"/>
              </a:ext>
            </a:extLst>
          </p:cNvPr>
          <p:cNvSpPr>
            <a:spLocks noGrp="1" noChangeArrowheads="1"/>
          </p:cNvSpPr>
          <p:nvPr>
            <p:ph type="title"/>
          </p:nvPr>
        </p:nvSpPr>
        <p:spPr/>
        <p:txBody>
          <a:bodyPr/>
          <a:lstStyle/>
          <a:p>
            <a:r>
              <a:rPr lang="en-US" altLang="it-IT"/>
              <a:t>AutoShapes</a:t>
            </a:r>
          </a:p>
        </p:txBody>
      </p:sp>
      <p:sp>
        <p:nvSpPr>
          <p:cNvPr id="33795" name="Rectangle 3">
            <a:extLst>
              <a:ext uri="{FF2B5EF4-FFF2-40B4-BE49-F238E27FC236}">
                <a16:creationId xmlns:a16="http://schemas.microsoft.com/office/drawing/2014/main" id="{0A5B6819-1751-4144-AA01-E451D6944C91}"/>
              </a:ext>
            </a:extLst>
          </p:cNvPr>
          <p:cNvSpPr>
            <a:spLocks noGrp="1" noChangeArrowheads="1"/>
          </p:cNvSpPr>
          <p:nvPr>
            <p:ph type="body" idx="1"/>
          </p:nvPr>
        </p:nvSpPr>
        <p:spPr/>
        <p:txBody>
          <a:bodyPr/>
          <a:lstStyle/>
          <a:p>
            <a:pPr>
              <a:lnSpc>
                <a:spcPct val="80000"/>
              </a:lnSpc>
            </a:pPr>
            <a:r>
              <a:rPr lang="en-US" altLang="it-IT" sz="2000"/>
              <a:t>AutoShapes are Convenient for Making Quick Illustrations or Diagrams such as Flow Charts</a:t>
            </a:r>
          </a:p>
          <a:p>
            <a:pPr>
              <a:lnSpc>
                <a:spcPct val="80000"/>
              </a:lnSpc>
            </a:pPr>
            <a:r>
              <a:rPr lang="en-US" altLang="it-IT" sz="2000"/>
              <a:t>Go to “Insert” and place your Mouse Over “Picture”</a:t>
            </a:r>
          </a:p>
          <a:p>
            <a:pPr>
              <a:lnSpc>
                <a:spcPct val="80000"/>
              </a:lnSpc>
            </a:pPr>
            <a:r>
              <a:rPr lang="en-US" altLang="it-IT" sz="2000"/>
              <a:t>Select “AutoShapes” and a Small Floating Menu Will Appear in the Editing Area</a:t>
            </a:r>
          </a:p>
          <a:p>
            <a:pPr>
              <a:lnSpc>
                <a:spcPct val="80000"/>
              </a:lnSpc>
            </a:pPr>
            <a:r>
              <a:rPr lang="en-US" altLang="it-IT" sz="2000"/>
              <a:t>Click on a Category of AutoShapes to see what Shapes are Available</a:t>
            </a:r>
          </a:p>
          <a:p>
            <a:pPr>
              <a:lnSpc>
                <a:spcPct val="80000"/>
              </a:lnSpc>
            </a:pPr>
            <a:r>
              <a:rPr lang="en-US" altLang="it-IT" sz="2000"/>
              <a:t>Click the Desired Shape from the Drop-Down and Draw it on Your Screen</a:t>
            </a:r>
          </a:p>
          <a:p>
            <a:pPr>
              <a:lnSpc>
                <a:spcPct val="80000"/>
              </a:lnSpc>
            </a:pPr>
            <a:r>
              <a:rPr lang="en-US" altLang="it-IT" sz="2000"/>
              <a:t>After Drawing an AutoShape, you and Position and Resize it as you Please</a:t>
            </a:r>
          </a:p>
          <a:p>
            <a:pPr>
              <a:lnSpc>
                <a:spcPct val="80000"/>
              </a:lnSpc>
            </a:pPr>
            <a:r>
              <a:rPr lang="en-US" altLang="it-IT" sz="2000"/>
              <a:t>Double-Click on an AutoShape to Change its Color and Other Options</a:t>
            </a:r>
          </a:p>
          <a:p>
            <a:pPr>
              <a:lnSpc>
                <a:spcPct val="80000"/>
              </a:lnSpc>
              <a:buFont typeface="Wingdings" panose="05000000000000000000" pitchFamily="2" charset="2"/>
              <a:buNone/>
            </a:pPr>
            <a:endParaRPr lang="en-US" altLang="it-IT" sz="2000"/>
          </a:p>
        </p:txBody>
      </p:sp>
      <p:sp>
        <p:nvSpPr>
          <p:cNvPr id="33796" name="AutoShape 4">
            <a:extLst>
              <a:ext uri="{FF2B5EF4-FFF2-40B4-BE49-F238E27FC236}">
                <a16:creationId xmlns:a16="http://schemas.microsoft.com/office/drawing/2014/main" id="{4750706A-1C49-489F-99BA-4EE0A4C9D332}"/>
              </a:ext>
            </a:extLst>
          </p:cNvPr>
          <p:cNvSpPr>
            <a:spLocks noChangeArrowheads="1"/>
          </p:cNvSpPr>
          <p:nvPr/>
        </p:nvSpPr>
        <p:spPr bwMode="auto">
          <a:xfrm>
            <a:off x="7620000" y="1066800"/>
            <a:ext cx="685800" cy="685800"/>
          </a:xfrm>
          <a:prstGeom prst="smileyFace">
            <a:avLst>
              <a:gd name="adj" fmla="val 4653"/>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3797" name="AutoShape 5">
            <a:extLst>
              <a:ext uri="{FF2B5EF4-FFF2-40B4-BE49-F238E27FC236}">
                <a16:creationId xmlns:a16="http://schemas.microsoft.com/office/drawing/2014/main" id="{7DB8509C-A4CE-468D-AA4F-54E1B5231713}"/>
              </a:ext>
            </a:extLst>
          </p:cNvPr>
          <p:cNvSpPr>
            <a:spLocks noChangeArrowheads="1"/>
          </p:cNvSpPr>
          <p:nvPr/>
        </p:nvSpPr>
        <p:spPr bwMode="auto">
          <a:xfrm>
            <a:off x="4648200" y="1066800"/>
            <a:ext cx="685800" cy="685800"/>
          </a:xfrm>
          <a:prstGeom prst="plus">
            <a:avLst>
              <a:gd name="adj" fmla="val 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3798" name="AutoShape 6">
            <a:extLst>
              <a:ext uri="{FF2B5EF4-FFF2-40B4-BE49-F238E27FC236}">
                <a16:creationId xmlns:a16="http://schemas.microsoft.com/office/drawing/2014/main" id="{71283977-F783-458B-9C94-63212FA3F87F}"/>
              </a:ext>
            </a:extLst>
          </p:cNvPr>
          <p:cNvSpPr>
            <a:spLocks noChangeArrowheads="1"/>
          </p:cNvSpPr>
          <p:nvPr/>
        </p:nvSpPr>
        <p:spPr bwMode="auto">
          <a:xfrm>
            <a:off x="3733800" y="1066800"/>
            <a:ext cx="685800" cy="685800"/>
          </a:xfrm>
          <a:prstGeom prst="lightningBol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3799" name="AutoShape 7">
            <a:extLst>
              <a:ext uri="{FF2B5EF4-FFF2-40B4-BE49-F238E27FC236}">
                <a16:creationId xmlns:a16="http://schemas.microsoft.com/office/drawing/2014/main" id="{40B8F550-0606-4FEA-8C42-BD4EA883C2A5}"/>
              </a:ext>
            </a:extLst>
          </p:cNvPr>
          <p:cNvSpPr>
            <a:spLocks noChangeArrowheads="1"/>
          </p:cNvSpPr>
          <p:nvPr/>
        </p:nvSpPr>
        <p:spPr bwMode="auto">
          <a:xfrm>
            <a:off x="5715000" y="1066800"/>
            <a:ext cx="685800" cy="685800"/>
          </a:xfrm>
          <a:prstGeom prst="upArrow">
            <a:avLst>
              <a:gd name="adj1" fmla="val 50000"/>
              <a:gd name="adj2" fmla="val 25000"/>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it-IT"/>
          </a:p>
        </p:txBody>
      </p:sp>
      <p:sp>
        <p:nvSpPr>
          <p:cNvPr id="33800" name="AutoShape 8">
            <a:extLst>
              <a:ext uri="{FF2B5EF4-FFF2-40B4-BE49-F238E27FC236}">
                <a16:creationId xmlns:a16="http://schemas.microsoft.com/office/drawing/2014/main" id="{FDB970F5-A72B-4666-AA06-E849874C3F26}"/>
              </a:ext>
            </a:extLst>
          </p:cNvPr>
          <p:cNvSpPr>
            <a:spLocks noChangeArrowheads="1"/>
          </p:cNvSpPr>
          <p:nvPr/>
        </p:nvSpPr>
        <p:spPr bwMode="auto">
          <a:xfrm>
            <a:off x="6705600" y="1066800"/>
            <a:ext cx="685800" cy="68580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700"/>
                  <a:pt x="7477" y="3223"/>
                  <a:pt x="6106" y="4198"/>
                </a:cubicBezTo>
                <a:close/>
                <a:moveTo>
                  <a:pt x="4198" y="6106"/>
                </a:moveTo>
                <a:cubicBezTo>
                  <a:pt x="3223" y="7477"/>
                  <a:pt x="2700" y="9117"/>
                  <a:pt x="2700" y="10799"/>
                </a:cubicBezTo>
                <a:cubicBezTo>
                  <a:pt x="2700" y="15273"/>
                  <a:pt x="6326" y="18900"/>
                  <a:pt x="10800" y="18900"/>
                </a:cubicBezTo>
                <a:cubicBezTo>
                  <a:pt x="12482" y="18899"/>
                  <a:pt x="14122" y="18376"/>
                  <a:pt x="15493" y="17401"/>
                </a:cubicBezTo>
                <a:close/>
              </a:path>
            </a:pathLst>
          </a:custGeom>
          <a:solidFill>
            <a:srgbClr val="8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3801" name="FlagCount" hidden="1">
            <a:hlinkClick r:id="rId2" action="ppaction://hlinkfile"/>
            <a:extLst>
              <a:ext uri="{FF2B5EF4-FFF2-40B4-BE49-F238E27FC236}">
                <a16:creationId xmlns:a16="http://schemas.microsoft.com/office/drawing/2014/main" id="{3413FCD3-B25E-44EE-877D-3FBF787F38CF}"/>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it-IT" sz="1400" b="1">
                <a:latin typeface="Tahoma" panose="020B0604030504040204" pitchFamily="34" charset="0"/>
              </a:rPr>
              <a:t>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a:extLst>
              <a:ext uri="{FF2B5EF4-FFF2-40B4-BE49-F238E27FC236}">
                <a16:creationId xmlns:a16="http://schemas.microsoft.com/office/drawing/2014/main" id="{0E3A0D17-F7FA-4013-BFE5-B5CF7DE574B7}"/>
              </a:ext>
            </a:extLst>
          </p:cNvPr>
          <p:cNvSpPr>
            <a:spLocks noGrp="1" noChangeArrowheads="1"/>
          </p:cNvSpPr>
          <p:nvPr>
            <p:ph type="title"/>
          </p:nvPr>
        </p:nvSpPr>
        <p:spPr/>
        <p:txBody>
          <a:bodyPr/>
          <a:lstStyle/>
          <a:p>
            <a:r>
              <a:rPr lang="en-US" altLang="it-IT"/>
              <a:t>Advanced AutoShapes</a:t>
            </a:r>
          </a:p>
        </p:txBody>
      </p:sp>
      <p:grpSp>
        <p:nvGrpSpPr>
          <p:cNvPr id="26643" name="Group 19">
            <a:extLst>
              <a:ext uri="{FF2B5EF4-FFF2-40B4-BE49-F238E27FC236}">
                <a16:creationId xmlns:a16="http://schemas.microsoft.com/office/drawing/2014/main" id="{D5B7E717-4C9E-48C8-8B1A-854D324B03A8}"/>
              </a:ext>
            </a:extLst>
          </p:cNvPr>
          <p:cNvGrpSpPr>
            <a:grpSpLocks/>
          </p:cNvGrpSpPr>
          <p:nvPr/>
        </p:nvGrpSpPr>
        <p:grpSpPr bwMode="auto">
          <a:xfrm>
            <a:off x="1981200" y="4800600"/>
            <a:ext cx="1524000" cy="1143000"/>
            <a:chOff x="1488" y="2688"/>
            <a:chExt cx="960" cy="720"/>
          </a:xfrm>
        </p:grpSpPr>
        <p:sp>
          <p:nvSpPr>
            <p:cNvPr id="26628" name="AutoShape 4">
              <a:extLst>
                <a:ext uri="{FF2B5EF4-FFF2-40B4-BE49-F238E27FC236}">
                  <a16:creationId xmlns:a16="http://schemas.microsoft.com/office/drawing/2014/main" id="{6C60AF2D-ED93-4A70-A6D9-016765903C99}"/>
                </a:ext>
              </a:extLst>
            </p:cNvPr>
            <p:cNvSpPr>
              <a:spLocks noChangeArrowheads="1"/>
            </p:cNvSpPr>
            <p:nvPr/>
          </p:nvSpPr>
          <p:spPr bwMode="auto">
            <a:xfrm>
              <a:off x="1488" y="2688"/>
              <a:ext cx="960" cy="720"/>
            </a:xfrm>
            <a:prstGeom prst="flowChartProcess">
              <a:avLst/>
            </a:prstGeom>
            <a:solidFill>
              <a:srgbClr val="99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6634" name="Text Box 10">
              <a:extLst>
                <a:ext uri="{FF2B5EF4-FFF2-40B4-BE49-F238E27FC236}">
                  <a16:creationId xmlns:a16="http://schemas.microsoft.com/office/drawing/2014/main" id="{9CA8DCA1-BE0A-489A-B0C9-C63B7871F9D6}"/>
                </a:ext>
              </a:extLst>
            </p:cNvPr>
            <p:cNvSpPr txBox="1">
              <a:spLocks noChangeArrowheads="1"/>
            </p:cNvSpPr>
            <p:nvPr/>
          </p:nvSpPr>
          <p:spPr bwMode="auto">
            <a:xfrm>
              <a:off x="1536" y="2928"/>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it-IT">
                  <a:solidFill>
                    <a:schemeClr val="bg1"/>
                  </a:solidFill>
                </a:rPr>
                <a:t>Phase One</a:t>
              </a:r>
            </a:p>
          </p:txBody>
        </p:sp>
      </p:grpSp>
      <p:grpSp>
        <p:nvGrpSpPr>
          <p:cNvPr id="26646" name="Group 22">
            <a:extLst>
              <a:ext uri="{FF2B5EF4-FFF2-40B4-BE49-F238E27FC236}">
                <a16:creationId xmlns:a16="http://schemas.microsoft.com/office/drawing/2014/main" id="{3942E5AC-194A-4A0E-A7B7-5FC0EAA933B0}"/>
              </a:ext>
            </a:extLst>
          </p:cNvPr>
          <p:cNvGrpSpPr>
            <a:grpSpLocks/>
          </p:cNvGrpSpPr>
          <p:nvPr/>
        </p:nvGrpSpPr>
        <p:grpSpPr bwMode="auto">
          <a:xfrm>
            <a:off x="5638800" y="4800600"/>
            <a:ext cx="1524000" cy="1143000"/>
            <a:chOff x="4080" y="2064"/>
            <a:chExt cx="960" cy="720"/>
          </a:xfrm>
        </p:grpSpPr>
        <p:sp>
          <p:nvSpPr>
            <p:cNvPr id="26630" name="AutoShape 6">
              <a:extLst>
                <a:ext uri="{FF2B5EF4-FFF2-40B4-BE49-F238E27FC236}">
                  <a16:creationId xmlns:a16="http://schemas.microsoft.com/office/drawing/2014/main" id="{8D2CDCF7-CD2C-4526-8495-0B2241F0870A}"/>
                </a:ext>
              </a:extLst>
            </p:cNvPr>
            <p:cNvSpPr>
              <a:spLocks noChangeArrowheads="1"/>
            </p:cNvSpPr>
            <p:nvPr/>
          </p:nvSpPr>
          <p:spPr bwMode="auto">
            <a:xfrm>
              <a:off x="4080" y="2064"/>
              <a:ext cx="960" cy="720"/>
            </a:xfrm>
            <a:prstGeom prst="flowChartProcess">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6637" name="Text Box 13">
              <a:extLst>
                <a:ext uri="{FF2B5EF4-FFF2-40B4-BE49-F238E27FC236}">
                  <a16:creationId xmlns:a16="http://schemas.microsoft.com/office/drawing/2014/main" id="{5568A270-A777-49F5-A589-C4C5DC91F6C6}"/>
                </a:ext>
              </a:extLst>
            </p:cNvPr>
            <p:cNvSpPr txBox="1">
              <a:spLocks noChangeArrowheads="1"/>
            </p:cNvSpPr>
            <p:nvPr/>
          </p:nvSpPr>
          <p:spPr bwMode="auto">
            <a:xfrm>
              <a:off x="4128" y="2304"/>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it-IT">
                  <a:solidFill>
                    <a:schemeClr val="bg1"/>
                  </a:solidFill>
                </a:rPr>
                <a:t>Phase Two</a:t>
              </a:r>
            </a:p>
          </p:txBody>
        </p:sp>
      </p:grpSp>
      <p:grpSp>
        <p:nvGrpSpPr>
          <p:cNvPr id="26645" name="Group 21">
            <a:extLst>
              <a:ext uri="{FF2B5EF4-FFF2-40B4-BE49-F238E27FC236}">
                <a16:creationId xmlns:a16="http://schemas.microsoft.com/office/drawing/2014/main" id="{D7DD3800-DA59-4ADC-A2DC-A15270DEF9E8}"/>
              </a:ext>
            </a:extLst>
          </p:cNvPr>
          <p:cNvGrpSpPr>
            <a:grpSpLocks/>
          </p:cNvGrpSpPr>
          <p:nvPr/>
        </p:nvGrpSpPr>
        <p:grpSpPr bwMode="auto">
          <a:xfrm>
            <a:off x="3505200" y="4724400"/>
            <a:ext cx="2133600" cy="1192213"/>
            <a:chOff x="2256" y="2304"/>
            <a:chExt cx="1344" cy="751"/>
          </a:xfrm>
        </p:grpSpPr>
        <p:grpSp>
          <p:nvGrpSpPr>
            <p:cNvPr id="26644" name="Group 20">
              <a:extLst>
                <a:ext uri="{FF2B5EF4-FFF2-40B4-BE49-F238E27FC236}">
                  <a16:creationId xmlns:a16="http://schemas.microsoft.com/office/drawing/2014/main" id="{02A9BB16-4F57-4AFD-A844-2436CC86575B}"/>
                </a:ext>
              </a:extLst>
            </p:cNvPr>
            <p:cNvGrpSpPr>
              <a:grpSpLocks/>
            </p:cNvGrpSpPr>
            <p:nvPr/>
          </p:nvGrpSpPr>
          <p:grpSpPr bwMode="auto">
            <a:xfrm>
              <a:off x="2256" y="2496"/>
              <a:ext cx="1344" cy="384"/>
              <a:chOff x="2448" y="2832"/>
              <a:chExt cx="1344" cy="384"/>
            </a:xfrm>
          </p:grpSpPr>
          <p:sp>
            <p:nvSpPr>
              <p:cNvPr id="26629" name="AutoShape 5">
                <a:extLst>
                  <a:ext uri="{FF2B5EF4-FFF2-40B4-BE49-F238E27FC236}">
                    <a16:creationId xmlns:a16="http://schemas.microsoft.com/office/drawing/2014/main" id="{A52A3AE4-7163-49E9-9899-2D15F3715891}"/>
                  </a:ext>
                </a:extLst>
              </p:cNvPr>
              <p:cNvSpPr>
                <a:spLocks noChangeArrowheads="1"/>
              </p:cNvSpPr>
              <p:nvPr/>
            </p:nvSpPr>
            <p:spPr bwMode="auto">
              <a:xfrm>
                <a:off x="2736" y="2832"/>
                <a:ext cx="720" cy="384"/>
              </a:xfrm>
              <a:prstGeom prst="flowChartDecision">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6631" name="Line 7">
                <a:extLst>
                  <a:ext uri="{FF2B5EF4-FFF2-40B4-BE49-F238E27FC236}">
                    <a16:creationId xmlns:a16="http://schemas.microsoft.com/office/drawing/2014/main" id="{1370EA1A-CC93-4A2B-985B-DA649FC5D89D}"/>
                  </a:ext>
                </a:extLst>
              </p:cNvPr>
              <p:cNvSpPr>
                <a:spLocks noChangeShapeType="1"/>
              </p:cNvSpPr>
              <p:nvPr/>
            </p:nvSpPr>
            <p:spPr bwMode="auto">
              <a:xfrm>
                <a:off x="2448" y="3024"/>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6632" name="Line 8">
                <a:extLst>
                  <a:ext uri="{FF2B5EF4-FFF2-40B4-BE49-F238E27FC236}">
                    <a16:creationId xmlns:a16="http://schemas.microsoft.com/office/drawing/2014/main" id="{2FC23FBE-7FCF-4153-9B2E-997347ABD2D8}"/>
                  </a:ext>
                </a:extLst>
              </p:cNvPr>
              <p:cNvSpPr>
                <a:spLocks noChangeShapeType="1"/>
              </p:cNvSpPr>
              <p:nvPr/>
            </p:nvSpPr>
            <p:spPr bwMode="auto">
              <a:xfrm>
                <a:off x="3456" y="3024"/>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26638" name="Text Box 14">
              <a:extLst>
                <a:ext uri="{FF2B5EF4-FFF2-40B4-BE49-F238E27FC236}">
                  <a16:creationId xmlns:a16="http://schemas.microsoft.com/office/drawing/2014/main" id="{1411A7D0-2011-4BFF-8D5E-5717D77A8C19}"/>
                </a:ext>
              </a:extLst>
            </p:cNvPr>
            <p:cNvSpPr txBox="1">
              <a:spLocks noChangeArrowheads="1"/>
            </p:cNvSpPr>
            <p:nvPr/>
          </p:nvSpPr>
          <p:spPr bwMode="auto">
            <a:xfrm>
              <a:off x="2400" y="2304"/>
              <a:ext cx="1008" cy="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it-IT"/>
                <a:t>Research</a:t>
              </a:r>
            </a:p>
            <a:p>
              <a:pPr algn="ctr">
                <a:spcBef>
                  <a:spcPct val="50000"/>
                </a:spcBef>
              </a:pPr>
              <a:r>
                <a:rPr lang="en-US" altLang="it-IT"/>
                <a:t>&amp;</a:t>
              </a:r>
            </a:p>
            <a:p>
              <a:pPr algn="ctr">
                <a:spcBef>
                  <a:spcPct val="50000"/>
                </a:spcBef>
              </a:pPr>
              <a:r>
                <a:rPr lang="en-US" altLang="it-IT"/>
                <a:t>Development</a:t>
              </a:r>
            </a:p>
          </p:txBody>
        </p:sp>
      </p:grpSp>
      <p:sp>
        <p:nvSpPr>
          <p:cNvPr id="26648" name="Rectangle 24">
            <a:extLst>
              <a:ext uri="{FF2B5EF4-FFF2-40B4-BE49-F238E27FC236}">
                <a16:creationId xmlns:a16="http://schemas.microsoft.com/office/drawing/2014/main" id="{06CE309C-1613-4742-AAE5-20FB2156D274}"/>
              </a:ext>
            </a:extLst>
          </p:cNvPr>
          <p:cNvSpPr>
            <a:spLocks noGrp="1" noChangeArrowheads="1"/>
          </p:cNvSpPr>
          <p:nvPr>
            <p:ph type="body" idx="1"/>
          </p:nvPr>
        </p:nvSpPr>
        <p:spPr/>
        <p:txBody>
          <a:bodyPr/>
          <a:lstStyle/>
          <a:p>
            <a:r>
              <a:rPr lang="en-US" altLang="it-IT"/>
              <a:t>By selecting several AutoShapes and right-clicking, you can group them together.</a:t>
            </a:r>
          </a:p>
          <a:p>
            <a:r>
              <a:rPr lang="en-US" altLang="it-IT"/>
              <a:t>Any of the Custom Animations we Used for Text Sections can be Applied to Groups or Single AutoShapes</a:t>
            </a:r>
          </a:p>
        </p:txBody>
      </p:sp>
      <p:sp>
        <p:nvSpPr>
          <p:cNvPr id="26649" name="FlagCount" hidden="1">
            <a:hlinkClick r:id="rId2" action="ppaction://hlinkfile"/>
            <a:extLst>
              <a:ext uri="{FF2B5EF4-FFF2-40B4-BE49-F238E27FC236}">
                <a16:creationId xmlns:a16="http://schemas.microsoft.com/office/drawing/2014/main" id="{756DBC96-E27E-4EF2-A012-E2B0F6CA91A9}"/>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it-IT"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6643"/>
                                        </p:tgtEl>
                                        <p:attrNameLst>
                                          <p:attrName>style.visibility</p:attrName>
                                        </p:attrNameLst>
                                      </p:cBhvr>
                                      <p:to>
                                        <p:strVal val="visible"/>
                                      </p:to>
                                    </p:set>
                                    <p:anim calcmode="lin" valueType="num">
                                      <p:cBhvr additive="base">
                                        <p:cTn id="7" dur="1000" fill="hold"/>
                                        <p:tgtEl>
                                          <p:spTgt spid="26643"/>
                                        </p:tgtEl>
                                        <p:attrNameLst>
                                          <p:attrName>ppt_x</p:attrName>
                                        </p:attrNameLst>
                                      </p:cBhvr>
                                      <p:tavLst>
                                        <p:tav tm="0">
                                          <p:val>
                                            <p:strVal val="0-#ppt_w/2"/>
                                          </p:val>
                                        </p:tav>
                                        <p:tav tm="100000">
                                          <p:val>
                                            <p:strVal val="#ppt_x"/>
                                          </p:val>
                                        </p:tav>
                                      </p:tavLst>
                                    </p:anim>
                                    <p:anim calcmode="lin" valueType="num">
                                      <p:cBhvr additive="base">
                                        <p:cTn id="8" dur="1000" fill="hold"/>
                                        <p:tgtEl>
                                          <p:spTgt spid="2664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2" fill="hold" nodeType="afterEffect">
                                  <p:stCondLst>
                                    <p:cond delay="500"/>
                                  </p:stCondLst>
                                  <p:childTnLst>
                                    <p:set>
                                      <p:cBhvr>
                                        <p:cTn id="11" dur="1" fill="hold">
                                          <p:stCondLst>
                                            <p:cond delay="0"/>
                                          </p:stCondLst>
                                        </p:cTn>
                                        <p:tgtEl>
                                          <p:spTgt spid="26646"/>
                                        </p:tgtEl>
                                        <p:attrNameLst>
                                          <p:attrName>style.visibility</p:attrName>
                                        </p:attrNameLst>
                                      </p:cBhvr>
                                      <p:to>
                                        <p:strVal val="visible"/>
                                      </p:to>
                                    </p:set>
                                    <p:anim calcmode="lin" valueType="num">
                                      <p:cBhvr additive="base">
                                        <p:cTn id="12" dur="1000" fill="hold"/>
                                        <p:tgtEl>
                                          <p:spTgt spid="26646"/>
                                        </p:tgtEl>
                                        <p:attrNameLst>
                                          <p:attrName>ppt_x</p:attrName>
                                        </p:attrNameLst>
                                      </p:cBhvr>
                                      <p:tavLst>
                                        <p:tav tm="0">
                                          <p:val>
                                            <p:strVal val="1+#ppt_w/2"/>
                                          </p:val>
                                        </p:tav>
                                        <p:tav tm="100000">
                                          <p:val>
                                            <p:strVal val="#ppt_x"/>
                                          </p:val>
                                        </p:tav>
                                      </p:tavLst>
                                    </p:anim>
                                    <p:anim calcmode="lin" valueType="num">
                                      <p:cBhvr additive="base">
                                        <p:cTn id="13" dur="1000" fill="hold"/>
                                        <p:tgtEl>
                                          <p:spTgt spid="2664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500"/>
                            </p:stCondLst>
                            <p:childTnLst>
                              <p:par>
                                <p:cTn id="15" presetID="9" presetClass="entr" presetSubtype="0" fill="hold" nodeType="afterEffect">
                                  <p:stCondLst>
                                    <p:cond delay="500"/>
                                  </p:stCondLst>
                                  <p:childTnLst>
                                    <p:set>
                                      <p:cBhvr>
                                        <p:cTn id="16" dur="1" fill="hold">
                                          <p:stCondLst>
                                            <p:cond delay="0"/>
                                          </p:stCondLst>
                                        </p:cTn>
                                        <p:tgtEl>
                                          <p:spTgt spid="26645"/>
                                        </p:tgtEl>
                                        <p:attrNameLst>
                                          <p:attrName>style.visibility</p:attrName>
                                        </p:attrNameLst>
                                      </p:cBhvr>
                                      <p:to>
                                        <p:strVal val="visible"/>
                                      </p:to>
                                    </p:set>
                                    <p:animEffect transition="in" filter="dissolve">
                                      <p:cBhvr>
                                        <p:cTn id="17" dur="2000"/>
                                        <p:tgtEl>
                                          <p:spTgt spid="26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a:extLst>
              <a:ext uri="{FF2B5EF4-FFF2-40B4-BE49-F238E27FC236}">
                <a16:creationId xmlns:a16="http://schemas.microsoft.com/office/drawing/2014/main" id="{89FA0696-219A-4680-AEDA-C0602ADCD09E}"/>
              </a:ext>
            </a:extLst>
          </p:cNvPr>
          <p:cNvSpPr>
            <a:spLocks noGrp="1" noChangeArrowheads="1"/>
          </p:cNvSpPr>
          <p:nvPr>
            <p:ph type="title"/>
          </p:nvPr>
        </p:nvSpPr>
        <p:spPr/>
        <p:txBody>
          <a:bodyPr/>
          <a:lstStyle/>
          <a:p>
            <a:r>
              <a:rPr lang="en-US" altLang="it-IT"/>
              <a:t>Embedding Video</a:t>
            </a:r>
          </a:p>
        </p:txBody>
      </p:sp>
      <p:sp>
        <p:nvSpPr>
          <p:cNvPr id="27651" name="Rectangle 3">
            <a:extLst>
              <a:ext uri="{FF2B5EF4-FFF2-40B4-BE49-F238E27FC236}">
                <a16:creationId xmlns:a16="http://schemas.microsoft.com/office/drawing/2014/main" id="{C795764D-8495-4475-94AA-43FAA2EDBE45}"/>
              </a:ext>
            </a:extLst>
          </p:cNvPr>
          <p:cNvSpPr>
            <a:spLocks noGrp="1" noChangeArrowheads="1"/>
          </p:cNvSpPr>
          <p:nvPr>
            <p:ph type="body" sz="half" idx="1"/>
          </p:nvPr>
        </p:nvSpPr>
        <p:spPr>
          <a:xfrm>
            <a:off x="838200" y="2362200"/>
            <a:ext cx="4648200" cy="4191000"/>
          </a:xfrm>
        </p:spPr>
        <p:txBody>
          <a:bodyPr/>
          <a:lstStyle/>
          <a:p>
            <a:r>
              <a:rPr lang="en-US" altLang="it-IT" sz="2000"/>
              <a:t>To Play a Video in Your Slide Show, go to “Insert” and Place your Mouse Over “Movies and Sounds” then Select “Movie From File”</a:t>
            </a:r>
          </a:p>
          <a:p>
            <a:r>
              <a:rPr lang="en-US" altLang="it-IT" sz="2000"/>
              <a:t>Any Movie that is Supported Will Automatically be Shown When you Browse for the File</a:t>
            </a:r>
          </a:p>
          <a:p>
            <a:r>
              <a:rPr lang="en-US" altLang="it-IT" sz="2000"/>
              <a:t>Once the Video is Inserted, Select if You Want it to Play Automatically </a:t>
            </a:r>
          </a:p>
          <a:p>
            <a:r>
              <a:rPr lang="en-US" altLang="it-IT" sz="2000"/>
              <a:t>Then, you can Position and Size the Video how You Wish</a:t>
            </a:r>
          </a:p>
          <a:p>
            <a:endParaRPr lang="en-US" altLang="it-IT" sz="2000"/>
          </a:p>
        </p:txBody>
      </p:sp>
      <p:pic>
        <p:nvPicPr>
          <p:cNvPr id="27652" name="slide.mpg">
            <a:hlinkClick r:id="" action="ppaction://media"/>
            <a:extLst>
              <a:ext uri="{FF2B5EF4-FFF2-40B4-BE49-F238E27FC236}">
                <a16:creationId xmlns:a16="http://schemas.microsoft.com/office/drawing/2014/main" id="{60885EE0-3234-4DA1-BF8E-C5DEDDEB9F31}"/>
              </a:ext>
            </a:extLst>
          </p:cNvPr>
          <p:cNvPicPr>
            <a:picLocks noGrp="1" noRot="1" noChangeAspect="1" noChangeArrowheads="1"/>
          </p:cNvPicPr>
          <p:nvPr>
            <p:ph sz="half" idx="2"/>
            <a:videoFile r:link="rId1"/>
          </p:nvPr>
        </p:nvPicPr>
        <p:blipFill>
          <a:blip r:embed="rId3">
            <a:extLst>
              <a:ext uri="{28A0092B-C50C-407E-A947-70E740481C1C}">
                <a14:useLocalDpi xmlns:a14="http://schemas.microsoft.com/office/drawing/2010/main" val="0"/>
              </a:ext>
            </a:extLst>
          </a:blip>
          <a:srcRect/>
          <a:stretch>
            <a:fillRect/>
          </a:stretch>
        </p:blipFill>
        <p:spPr>
          <a:xfrm>
            <a:off x="5486400" y="3451225"/>
            <a:ext cx="3044825" cy="2028825"/>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4" name="FlagCount" hidden="1">
            <a:hlinkClick r:id="rId4" action="ppaction://hlinkfile"/>
            <a:extLst>
              <a:ext uri="{FF2B5EF4-FFF2-40B4-BE49-F238E27FC236}">
                <a16:creationId xmlns:a16="http://schemas.microsoft.com/office/drawing/2014/main" id="{B9D7F77A-1BE6-4B45-8016-D16736015446}"/>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it-IT"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44979" fill="hold"/>
                                        <p:tgtEl>
                                          <p:spTgt spid="2765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27652"/>
                </p:tgtEl>
              </p:cMediaNode>
            </p:video>
            <p:seq concurrent="1" nextAc="seek">
              <p:cTn id="8" restart="whenNotActive" fill="hold" evtFilter="cancelBubble" nodeType="interactiveSeq">
                <p:stCondLst>
                  <p:cond evt="onClick" delay="0">
                    <p:tgtEl>
                      <p:spTgt spid="27652"/>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27652"/>
                                        </p:tgtEl>
                                      </p:cBhvr>
                                    </p:cmd>
                                  </p:childTnLst>
                                </p:cTn>
                              </p:par>
                            </p:childTnLst>
                          </p:cTn>
                        </p:par>
                      </p:childTnLst>
                    </p:cTn>
                  </p:par>
                </p:childTnLst>
              </p:cTn>
              <p:nextCondLst>
                <p:cond evt="onClick" delay="0">
                  <p:tgtEl>
                    <p:spTgt spid="27652"/>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a:extLst>
              <a:ext uri="{FF2B5EF4-FFF2-40B4-BE49-F238E27FC236}">
                <a16:creationId xmlns:a16="http://schemas.microsoft.com/office/drawing/2014/main" id="{7CF3E2DB-75D1-4723-B3D9-5F60B2374B5B}"/>
              </a:ext>
            </a:extLst>
          </p:cNvPr>
          <p:cNvSpPr>
            <a:spLocks noGrp="1" noChangeArrowheads="1"/>
          </p:cNvSpPr>
          <p:nvPr>
            <p:ph type="title"/>
          </p:nvPr>
        </p:nvSpPr>
        <p:spPr/>
        <p:txBody>
          <a:bodyPr/>
          <a:lstStyle/>
          <a:p>
            <a:r>
              <a:rPr lang="en-US" altLang="it-IT"/>
              <a:t>Action Buttons</a:t>
            </a:r>
          </a:p>
        </p:txBody>
      </p:sp>
      <p:sp>
        <p:nvSpPr>
          <p:cNvPr id="28675" name="Rectangle 3">
            <a:extLst>
              <a:ext uri="{FF2B5EF4-FFF2-40B4-BE49-F238E27FC236}">
                <a16:creationId xmlns:a16="http://schemas.microsoft.com/office/drawing/2014/main" id="{AB6FBFB0-80B8-441D-86DC-84AA213D2EF5}"/>
              </a:ext>
            </a:extLst>
          </p:cNvPr>
          <p:cNvSpPr>
            <a:spLocks noGrp="1" noChangeArrowheads="1"/>
          </p:cNvSpPr>
          <p:nvPr>
            <p:ph type="body" idx="1"/>
          </p:nvPr>
        </p:nvSpPr>
        <p:spPr/>
        <p:txBody>
          <a:bodyPr/>
          <a:lstStyle/>
          <a:p>
            <a:r>
              <a:rPr lang="en-US" altLang="it-IT" sz="2400"/>
              <a:t>You can Add Action Buttons to Move Around non-linearly in Your Presentation</a:t>
            </a:r>
          </a:p>
          <a:p>
            <a:r>
              <a:rPr lang="en-US" altLang="it-IT" sz="2400"/>
              <a:t>Go to “Slide Show” and Select “Action Buttons”</a:t>
            </a:r>
          </a:p>
          <a:p>
            <a:r>
              <a:rPr lang="en-US" altLang="it-IT" sz="2400"/>
              <a:t>Select Your Desired Button Type then Draw Your Button and a Window Will Appear </a:t>
            </a:r>
          </a:p>
          <a:p>
            <a:r>
              <a:rPr lang="en-US" altLang="it-IT" sz="2400"/>
              <a:t>Set Up your Properties, then you can Double Click the Button to Change Color</a:t>
            </a:r>
          </a:p>
          <a:p>
            <a:r>
              <a:rPr lang="en-US" altLang="it-IT" sz="2400"/>
              <a:t>You Can Also Resize and Position the Button After it is Created</a:t>
            </a:r>
          </a:p>
        </p:txBody>
      </p:sp>
      <p:sp>
        <p:nvSpPr>
          <p:cNvPr id="28677" name="AutoShape 5">
            <a:hlinkClick r:id="rId2" action="ppaction://hlinksldjump" highlightClick="1"/>
            <a:extLst>
              <a:ext uri="{FF2B5EF4-FFF2-40B4-BE49-F238E27FC236}">
                <a16:creationId xmlns:a16="http://schemas.microsoft.com/office/drawing/2014/main" id="{711DBAD3-887D-4131-A2AB-AD9992ACC12E}"/>
              </a:ext>
            </a:extLst>
          </p:cNvPr>
          <p:cNvSpPr>
            <a:spLocks noChangeArrowheads="1"/>
          </p:cNvSpPr>
          <p:nvPr/>
        </p:nvSpPr>
        <p:spPr bwMode="auto">
          <a:xfrm>
            <a:off x="7620000" y="5943600"/>
            <a:ext cx="609600" cy="609600"/>
          </a:xfrm>
          <a:prstGeom prst="actionButtonBackPrevious">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8678" name="Text Box 6">
            <a:extLst>
              <a:ext uri="{FF2B5EF4-FFF2-40B4-BE49-F238E27FC236}">
                <a16:creationId xmlns:a16="http://schemas.microsoft.com/office/drawing/2014/main" id="{B7CA0A26-08EB-4D2B-AA55-80E2E4E86EAD}"/>
              </a:ext>
            </a:extLst>
          </p:cNvPr>
          <p:cNvSpPr txBox="1">
            <a:spLocks noChangeArrowheads="1"/>
          </p:cNvSpPr>
          <p:nvPr/>
        </p:nvSpPr>
        <p:spPr bwMode="auto">
          <a:xfrm>
            <a:off x="5257800" y="6096000"/>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it-IT"/>
              <a:t>Go See HAL Again…</a:t>
            </a:r>
          </a:p>
        </p:txBody>
      </p:sp>
      <p:sp>
        <p:nvSpPr>
          <p:cNvPr id="28679" name="FlagCount" hidden="1">
            <a:hlinkClick r:id="rId3" action="ppaction://hlinkfile"/>
            <a:extLst>
              <a:ext uri="{FF2B5EF4-FFF2-40B4-BE49-F238E27FC236}">
                <a16:creationId xmlns:a16="http://schemas.microsoft.com/office/drawing/2014/main" id="{BF6D05D8-2CEB-420A-8DF1-F733AD439056}"/>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it-IT" sz="1400" b="1">
                <a:latin typeface="Tahoma" panose="020B0604030504040204" pitchFamily="34" charset="0"/>
              </a:rPr>
              <a:t>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a:extLst>
              <a:ext uri="{FF2B5EF4-FFF2-40B4-BE49-F238E27FC236}">
                <a16:creationId xmlns:a16="http://schemas.microsoft.com/office/drawing/2014/main" id="{3D5DBAB9-977D-4A57-B764-22E7346ADF08}"/>
              </a:ext>
            </a:extLst>
          </p:cNvPr>
          <p:cNvSpPr>
            <a:spLocks noGrp="1" noChangeArrowheads="1"/>
          </p:cNvSpPr>
          <p:nvPr>
            <p:ph type="title"/>
          </p:nvPr>
        </p:nvSpPr>
        <p:spPr/>
        <p:txBody>
          <a:bodyPr/>
          <a:lstStyle/>
          <a:p>
            <a:r>
              <a:rPr lang="en-US" altLang="it-IT"/>
              <a:t>Linking to Web Content</a:t>
            </a:r>
          </a:p>
        </p:txBody>
      </p:sp>
      <p:sp>
        <p:nvSpPr>
          <p:cNvPr id="29699" name="Rectangle 3">
            <a:extLst>
              <a:ext uri="{FF2B5EF4-FFF2-40B4-BE49-F238E27FC236}">
                <a16:creationId xmlns:a16="http://schemas.microsoft.com/office/drawing/2014/main" id="{DFD6B87F-389B-41BD-B25F-08B472069008}"/>
              </a:ext>
            </a:extLst>
          </p:cNvPr>
          <p:cNvSpPr>
            <a:spLocks noGrp="1" noChangeArrowheads="1"/>
          </p:cNvSpPr>
          <p:nvPr>
            <p:ph type="body" idx="1"/>
          </p:nvPr>
        </p:nvSpPr>
        <p:spPr/>
        <p:txBody>
          <a:bodyPr/>
          <a:lstStyle/>
          <a:p>
            <a:pPr>
              <a:lnSpc>
                <a:spcPct val="90000"/>
              </a:lnSpc>
            </a:pPr>
            <a:r>
              <a:rPr lang="en-US" altLang="it-IT" sz="2400"/>
              <a:t>You Can Link to Web Content and Open it During Your Slide Show</a:t>
            </a:r>
          </a:p>
          <a:p>
            <a:pPr>
              <a:lnSpc>
                <a:spcPct val="90000"/>
              </a:lnSpc>
            </a:pPr>
            <a:r>
              <a:rPr lang="en-US" altLang="it-IT" sz="2400"/>
              <a:t>The Computer You Used During the Slide Show MUST Have Internet Access</a:t>
            </a:r>
          </a:p>
          <a:p>
            <a:pPr>
              <a:lnSpc>
                <a:spcPct val="90000"/>
              </a:lnSpc>
            </a:pPr>
            <a:r>
              <a:rPr lang="en-US" altLang="it-IT" sz="2400"/>
              <a:t>Highlight a Section of Text and Right-Click it</a:t>
            </a:r>
          </a:p>
          <a:p>
            <a:pPr>
              <a:lnSpc>
                <a:spcPct val="90000"/>
              </a:lnSpc>
            </a:pPr>
            <a:r>
              <a:rPr lang="en-US" altLang="it-IT" sz="2400"/>
              <a:t>Select “Hyperlink” (Any Spelling or Grammar Errors must be corrected or ignored to select “hyperlink”)</a:t>
            </a:r>
          </a:p>
          <a:p>
            <a:pPr>
              <a:lnSpc>
                <a:spcPct val="90000"/>
              </a:lnSpc>
            </a:pPr>
            <a:r>
              <a:rPr lang="en-US" altLang="it-IT" sz="2400"/>
              <a:t>Fill In the Address for Your Target Content</a:t>
            </a:r>
          </a:p>
          <a:p>
            <a:pPr>
              <a:lnSpc>
                <a:spcPct val="90000"/>
              </a:lnSpc>
            </a:pPr>
            <a:r>
              <a:rPr lang="en-US" altLang="it-IT" sz="2400"/>
              <a:t>Click </a:t>
            </a:r>
            <a:r>
              <a:rPr lang="en-US" altLang="it-IT" sz="2400">
                <a:hlinkClick r:id="rId2"/>
              </a:rPr>
              <a:t>HERE</a:t>
            </a:r>
            <a:r>
              <a:rPr lang="en-US" altLang="it-IT" sz="2400"/>
              <a:t> to Visit </a:t>
            </a:r>
            <a:r>
              <a:rPr lang="en-US" altLang="it-IT" sz="2400">
                <a:hlinkClick r:id="rId2"/>
              </a:rPr>
              <a:t>www.campcaleb.com</a:t>
            </a:r>
            <a:endParaRPr lang="en-US" altLang="it-IT" sz="2400"/>
          </a:p>
        </p:txBody>
      </p:sp>
      <p:sp>
        <p:nvSpPr>
          <p:cNvPr id="29700" name="FlagCount" hidden="1">
            <a:hlinkClick r:id="rId3" action="ppaction://hlinkfile"/>
            <a:extLst>
              <a:ext uri="{FF2B5EF4-FFF2-40B4-BE49-F238E27FC236}">
                <a16:creationId xmlns:a16="http://schemas.microsoft.com/office/drawing/2014/main" id="{26869E4E-2742-4F94-B3B4-C6B4553EC716}"/>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it-IT" sz="1400" b="1">
                <a:latin typeface="Tahoma" panose="020B0604030504040204" pitchFamily="34" charset="0"/>
              </a:rPr>
              <a:t>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a:extLst>
              <a:ext uri="{FF2B5EF4-FFF2-40B4-BE49-F238E27FC236}">
                <a16:creationId xmlns:a16="http://schemas.microsoft.com/office/drawing/2014/main" id="{DB59F249-766F-4B67-9EB5-0DAEC67D393C}"/>
              </a:ext>
            </a:extLst>
          </p:cNvPr>
          <p:cNvSpPr>
            <a:spLocks noGrp="1" noChangeArrowheads="1"/>
          </p:cNvSpPr>
          <p:nvPr>
            <p:ph type="title"/>
          </p:nvPr>
        </p:nvSpPr>
        <p:spPr/>
        <p:txBody>
          <a:bodyPr/>
          <a:lstStyle/>
          <a:p>
            <a:r>
              <a:rPr lang="en-US" altLang="it-IT"/>
              <a:t>Adding Email Links</a:t>
            </a:r>
          </a:p>
        </p:txBody>
      </p:sp>
      <p:sp>
        <p:nvSpPr>
          <p:cNvPr id="30723" name="Rectangle 3">
            <a:extLst>
              <a:ext uri="{FF2B5EF4-FFF2-40B4-BE49-F238E27FC236}">
                <a16:creationId xmlns:a16="http://schemas.microsoft.com/office/drawing/2014/main" id="{C1A1A3B7-7871-403F-93D2-7AA77EA80748}"/>
              </a:ext>
            </a:extLst>
          </p:cNvPr>
          <p:cNvSpPr>
            <a:spLocks noGrp="1" noChangeArrowheads="1"/>
          </p:cNvSpPr>
          <p:nvPr>
            <p:ph type="body" idx="1"/>
          </p:nvPr>
        </p:nvSpPr>
        <p:spPr/>
        <p:txBody>
          <a:bodyPr/>
          <a:lstStyle/>
          <a:p>
            <a:pPr>
              <a:lnSpc>
                <a:spcPct val="90000"/>
              </a:lnSpc>
            </a:pPr>
            <a:r>
              <a:rPr lang="en-US" altLang="it-IT" sz="2400"/>
              <a:t>A Good Idea is to Add Your Email Address or other Contact Information to Your Slide Show</a:t>
            </a:r>
          </a:p>
          <a:p>
            <a:pPr>
              <a:lnSpc>
                <a:spcPct val="90000"/>
              </a:lnSpc>
            </a:pPr>
            <a:r>
              <a:rPr lang="en-US" altLang="it-IT" sz="2400"/>
              <a:t>You Add an Email Address the Same Way you Link to Web Content, EXCEPT in the Address Field You Need to Type:</a:t>
            </a:r>
          </a:p>
          <a:p>
            <a:pPr lvl="1">
              <a:lnSpc>
                <a:spcPct val="90000"/>
              </a:lnSpc>
            </a:pPr>
            <a:r>
              <a:rPr lang="en-US" altLang="it-IT" sz="2000"/>
              <a:t>“mailto:youremail@yourdomain.com”</a:t>
            </a:r>
          </a:p>
          <a:p>
            <a:pPr>
              <a:lnSpc>
                <a:spcPct val="90000"/>
              </a:lnSpc>
            </a:pPr>
            <a:r>
              <a:rPr lang="en-US" altLang="it-IT" sz="2400"/>
              <a:t>For More Help or Information Contact Me:</a:t>
            </a:r>
          </a:p>
          <a:p>
            <a:pPr lvl="1">
              <a:lnSpc>
                <a:spcPct val="90000"/>
              </a:lnSpc>
            </a:pPr>
            <a:r>
              <a:rPr lang="en-US" altLang="it-IT" sz="2000"/>
              <a:t>Ryan N. McKenzie</a:t>
            </a:r>
          </a:p>
          <a:p>
            <a:pPr lvl="1">
              <a:lnSpc>
                <a:spcPct val="90000"/>
              </a:lnSpc>
            </a:pPr>
            <a:r>
              <a:rPr lang="en-US" altLang="it-IT" sz="2000"/>
              <a:t>(859) 257-8745</a:t>
            </a:r>
          </a:p>
          <a:p>
            <a:pPr lvl="1">
              <a:lnSpc>
                <a:spcPct val="90000"/>
              </a:lnSpc>
            </a:pPr>
            <a:r>
              <a:rPr lang="en-US" altLang="it-IT" sz="2000">
                <a:hlinkClick r:id="rId2"/>
              </a:rPr>
              <a:t>rnmcke0@uky.edu</a:t>
            </a:r>
            <a:endParaRPr lang="en-US" altLang="it-IT" sz="2000"/>
          </a:p>
        </p:txBody>
      </p:sp>
      <p:sp>
        <p:nvSpPr>
          <p:cNvPr id="30724" name="FlagCount" hidden="1">
            <a:hlinkClick r:id="rId3" action="ppaction://hlinkfile"/>
            <a:extLst>
              <a:ext uri="{FF2B5EF4-FFF2-40B4-BE49-F238E27FC236}">
                <a16:creationId xmlns:a16="http://schemas.microsoft.com/office/drawing/2014/main" id="{AFCD2324-D795-4ABA-822B-8D5869158D55}"/>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it-IT" sz="1400" b="1">
                <a:latin typeface="Tahoma" panose="020B0604030504040204" pitchFamily="34" charset="0"/>
              </a:rPr>
              <a:t>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a:extLst>
              <a:ext uri="{FF2B5EF4-FFF2-40B4-BE49-F238E27FC236}">
                <a16:creationId xmlns:a16="http://schemas.microsoft.com/office/drawing/2014/main" id="{46077F63-30F6-4950-B288-74B8F009C124}"/>
              </a:ext>
            </a:extLst>
          </p:cNvPr>
          <p:cNvSpPr>
            <a:spLocks noGrp="1" noChangeArrowheads="1"/>
          </p:cNvSpPr>
          <p:nvPr>
            <p:ph type="title"/>
          </p:nvPr>
        </p:nvSpPr>
        <p:spPr/>
        <p:txBody>
          <a:bodyPr/>
          <a:lstStyle/>
          <a:p>
            <a:r>
              <a:rPr lang="en-US" altLang="it-IT"/>
              <a:t>Introduction</a:t>
            </a:r>
          </a:p>
        </p:txBody>
      </p:sp>
      <p:sp>
        <p:nvSpPr>
          <p:cNvPr id="31748" name="Text Box 4">
            <a:extLst>
              <a:ext uri="{FF2B5EF4-FFF2-40B4-BE49-F238E27FC236}">
                <a16:creationId xmlns:a16="http://schemas.microsoft.com/office/drawing/2014/main" id="{A5C743BE-F162-4684-9546-50624595F791}"/>
              </a:ext>
            </a:extLst>
          </p:cNvPr>
          <p:cNvSpPr txBox="1">
            <a:spLocks noChangeArrowheads="1"/>
          </p:cNvSpPr>
          <p:nvPr/>
        </p:nvSpPr>
        <p:spPr bwMode="auto">
          <a:xfrm>
            <a:off x="990600" y="2438400"/>
            <a:ext cx="66294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it-IT"/>
              <a:t>	</a:t>
            </a:r>
            <a:r>
              <a:rPr lang="en-US" altLang="it-IT" sz="2400"/>
              <a:t>PowerPoint is a very commonly used, fairly powerful presentation software from Microsoft. In your academic career (undergrad, graduate, or professional) there is a good chance that you have been or will be exposed to this tool. Furthermore, most of you will need to use it. This slide show is intended not only to be presented as a user guide to PowerPoint, but to be distributed as a way to practice what you learn as you learn it.</a:t>
            </a:r>
          </a:p>
        </p:txBody>
      </p:sp>
      <p:sp>
        <p:nvSpPr>
          <p:cNvPr id="31749" name="FlagCount" hidden="1">
            <a:hlinkClick r:id="rId2" action="ppaction://hlinkfile"/>
            <a:extLst>
              <a:ext uri="{FF2B5EF4-FFF2-40B4-BE49-F238E27FC236}">
                <a16:creationId xmlns:a16="http://schemas.microsoft.com/office/drawing/2014/main" id="{5E2816AC-7DB1-43EC-B213-215D28A9C44D}"/>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it-IT" sz="1400" b="1">
                <a:latin typeface="Tahoma" panose="020B0604030504040204" pitchFamily="34" charset="0"/>
              </a:rPr>
              <a:t>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a:extLst>
              <a:ext uri="{FF2B5EF4-FFF2-40B4-BE49-F238E27FC236}">
                <a16:creationId xmlns:a16="http://schemas.microsoft.com/office/drawing/2014/main" id="{41D8B5CE-FB19-422C-BE88-E24B25E2FDBF}"/>
              </a:ext>
            </a:extLst>
          </p:cNvPr>
          <p:cNvSpPr>
            <a:spLocks noGrp="1" noChangeArrowheads="1"/>
          </p:cNvSpPr>
          <p:nvPr>
            <p:ph type="title"/>
          </p:nvPr>
        </p:nvSpPr>
        <p:spPr/>
        <p:txBody>
          <a:bodyPr/>
          <a:lstStyle/>
          <a:p>
            <a:r>
              <a:rPr lang="en-US" altLang="it-IT"/>
              <a:t>What Will be Demonstrated</a:t>
            </a:r>
          </a:p>
        </p:txBody>
      </p:sp>
      <p:sp>
        <p:nvSpPr>
          <p:cNvPr id="3075" name="Rectangle 3">
            <a:extLst>
              <a:ext uri="{FF2B5EF4-FFF2-40B4-BE49-F238E27FC236}">
                <a16:creationId xmlns:a16="http://schemas.microsoft.com/office/drawing/2014/main" id="{4B097B76-85B9-48DF-B682-500A29EC42DC}"/>
              </a:ext>
            </a:extLst>
          </p:cNvPr>
          <p:cNvSpPr>
            <a:spLocks noGrp="1" noChangeArrowheads="1"/>
          </p:cNvSpPr>
          <p:nvPr>
            <p:ph type="body" idx="1"/>
          </p:nvPr>
        </p:nvSpPr>
        <p:spPr>
          <a:xfrm>
            <a:off x="1219200" y="2362200"/>
            <a:ext cx="8229600" cy="5105400"/>
          </a:xfrm>
        </p:spPr>
        <p:txBody>
          <a:bodyPr/>
          <a:lstStyle/>
          <a:p>
            <a:r>
              <a:rPr lang="en-US" altLang="it-IT" sz="2000"/>
              <a:t>Adding Slides to a Presentation</a:t>
            </a:r>
          </a:p>
          <a:p>
            <a:r>
              <a:rPr lang="en-US" altLang="it-IT" sz="2000"/>
              <a:t>Using a Uniform Appearance/Motif</a:t>
            </a:r>
          </a:p>
          <a:p>
            <a:r>
              <a:rPr lang="en-US" altLang="it-IT" sz="2000"/>
              <a:t>How to Vary Slide Layout and Text (font, size, color)</a:t>
            </a:r>
          </a:p>
          <a:p>
            <a:r>
              <a:rPr lang="en-US" altLang="it-IT" sz="2000"/>
              <a:t>Using Graphics from ClipArt or a File</a:t>
            </a:r>
          </a:p>
          <a:p>
            <a:r>
              <a:rPr lang="en-US" altLang="it-IT" sz="2000"/>
              <a:t>Using Animated Text (Timed and Manual)</a:t>
            </a:r>
          </a:p>
          <a:p>
            <a:r>
              <a:rPr lang="en-US" altLang="it-IT" sz="2000"/>
              <a:t>Applying Slide Transitions</a:t>
            </a:r>
          </a:p>
          <a:p>
            <a:r>
              <a:rPr lang="en-US" altLang="it-IT" sz="2000"/>
              <a:t>Adding Sound (From a File or the Gallery)</a:t>
            </a:r>
          </a:p>
          <a:p>
            <a:r>
              <a:rPr lang="en-US" altLang="it-IT" sz="2000"/>
              <a:t>Using AutoShapes</a:t>
            </a:r>
          </a:p>
          <a:p>
            <a:r>
              <a:rPr lang="en-US" altLang="it-IT" sz="2000"/>
              <a:t>Adding Videos and Animation</a:t>
            </a:r>
          </a:p>
          <a:p>
            <a:r>
              <a:rPr lang="en-US" altLang="it-IT" sz="2000"/>
              <a:t>Placing Action Buttons for Nonlinear Slide Selection</a:t>
            </a:r>
          </a:p>
          <a:p>
            <a:r>
              <a:rPr lang="en-US" altLang="it-IT" sz="2000"/>
              <a:t>Linking to Web Content or Email Addresses</a:t>
            </a:r>
          </a:p>
        </p:txBody>
      </p:sp>
      <p:sp>
        <p:nvSpPr>
          <p:cNvPr id="3076" name="FlagCount" hidden="1">
            <a:hlinkClick r:id="rId2" action="ppaction://hlinkfile"/>
            <a:extLst>
              <a:ext uri="{FF2B5EF4-FFF2-40B4-BE49-F238E27FC236}">
                <a16:creationId xmlns:a16="http://schemas.microsoft.com/office/drawing/2014/main" id="{2B3CD4BD-8E97-436E-B735-8AEA55CCA69C}"/>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it-IT" sz="1400" b="1">
                <a:latin typeface="Tahoma" panose="020B0604030504040204" pitchFamily="34" charset="0"/>
              </a:rPr>
              <a:t>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a:extLst>
              <a:ext uri="{FF2B5EF4-FFF2-40B4-BE49-F238E27FC236}">
                <a16:creationId xmlns:a16="http://schemas.microsoft.com/office/drawing/2014/main" id="{35E5F45B-DEB8-43A7-8B6F-3DEBF14B88DD}"/>
              </a:ext>
            </a:extLst>
          </p:cNvPr>
          <p:cNvSpPr>
            <a:spLocks noGrp="1" noChangeArrowheads="1"/>
          </p:cNvSpPr>
          <p:nvPr>
            <p:ph type="title"/>
          </p:nvPr>
        </p:nvSpPr>
        <p:spPr/>
        <p:txBody>
          <a:bodyPr/>
          <a:lstStyle/>
          <a:p>
            <a:r>
              <a:rPr lang="en-US" altLang="it-IT"/>
              <a:t>Adding/Formatting Slides</a:t>
            </a:r>
          </a:p>
        </p:txBody>
      </p:sp>
      <p:sp>
        <p:nvSpPr>
          <p:cNvPr id="15363" name="Rectangle 3">
            <a:extLst>
              <a:ext uri="{FF2B5EF4-FFF2-40B4-BE49-F238E27FC236}">
                <a16:creationId xmlns:a16="http://schemas.microsoft.com/office/drawing/2014/main" id="{5283F2BB-1114-467E-BC5E-A7B39C065640}"/>
              </a:ext>
            </a:extLst>
          </p:cNvPr>
          <p:cNvSpPr>
            <a:spLocks noGrp="1" noChangeArrowheads="1"/>
          </p:cNvSpPr>
          <p:nvPr>
            <p:ph type="body" idx="1"/>
          </p:nvPr>
        </p:nvSpPr>
        <p:spPr/>
        <p:txBody>
          <a:bodyPr/>
          <a:lstStyle/>
          <a:p>
            <a:r>
              <a:rPr lang="en-US" altLang="it-IT"/>
              <a:t>Right-Click the Timeline to the left </a:t>
            </a:r>
            <a:r>
              <a:rPr lang="en-US" altLang="it-IT">
                <a:sym typeface="Wingdings" panose="05000000000000000000" pitchFamily="2" charset="2"/>
              </a:rPr>
              <a:t> and go to “New Slide”</a:t>
            </a:r>
          </a:p>
          <a:p>
            <a:r>
              <a:rPr lang="en-US" altLang="it-IT">
                <a:sym typeface="Wingdings" panose="05000000000000000000" pitchFamily="2" charset="2"/>
              </a:rPr>
              <a:t>OR go to “Insert” and select “New Slide”</a:t>
            </a:r>
          </a:p>
          <a:p>
            <a:endParaRPr lang="en-US" altLang="it-IT">
              <a:sym typeface="Wingdings" panose="05000000000000000000" pitchFamily="2" charset="2"/>
            </a:endParaRPr>
          </a:p>
          <a:p>
            <a:endParaRPr lang="en-US" altLang="it-IT">
              <a:sym typeface="Wingdings" panose="05000000000000000000" pitchFamily="2" charset="2"/>
            </a:endParaRPr>
          </a:p>
          <a:p>
            <a:r>
              <a:rPr lang="en-US" altLang="it-IT">
                <a:sym typeface="Wingdings" panose="05000000000000000000" pitchFamily="2" charset="2"/>
              </a:rPr>
              <a:t>Open the “Layout” tab to the right  to change the format of a slide</a:t>
            </a:r>
          </a:p>
        </p:txBody>
      </p:sp>
      <p:sp>
        <p:nvSpPr>
          <p:cNvPr id="15364" name="FlagCount" hidden="1">
            <a:hlinkClick r:id="rId2" action="ppaction://hlinkfile"/>
            <a:extLst>
              <a:ext uri="{FF2B5EF4-FFF2-40B4-BE49-F238E27FC236}">
                <a16:creationId xmlns:a16="http://schemas.microsoft.com/office/drawing/2014/main" id="{551FBB3C-8365-49A4-8CF2-8C2A69CFDF06}"/>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it-IT" sz="1400" b="1">
                <a:latin typeface="Tahoma" panose="020B0604030504040204" pitchFamily="34" charset="0"/>
              </a:rPr>
              <a:t>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a:extLst>
              <a:ext uri="{FF2B5EF4-FFF2-40B4-BE49-F238E27FC236}">
                <a16:creationId xmlns:a16="http://schemas.microsoft.com/office/drawing/2014/main" id="{E03336FB-348D-4623-8C1C-9A10F8442814}"/>
              </a:ext>
            </a:extLst>
          </p:cNvPr>
          <p:cNvSpPr>
            <a:spLocks noGrp="1" noChangeArrowheads="1"/>
          </p:cNvSpPr>
          <p:nvPr>
            <p:ph type="title"/>
          </p:nvPr>
        </p:nvSpPr>
        <p:spPr/>
        <p:txBody>
          <a:bodyPr/>
          <a:lstStyle/>
          <a:p>
            <a:r>
              <a:rPr lang="en-US" altLang="it-IT"/>
              <a:t>Appearance/Motif</a:t>
            </a:r>
          </a:p>
        </p:txBody>
      </p:sp>
      <p:sp>
        <p:nvSpPr>
          <p:cNvPr id="4099" name="Rectangle 3">
            <a:extLst>
              <a:ext uri="{FF2B5EF4-FFF2-40B4-BE49-F238E27FC236}">
                <a16:creationId xmlns:a16="http://schemas.microsoft.com/office/drawing/2014/main" id="{A180F5D1-308D-4A59-AB35-5F5375370EE5}"/>
              </a:ext>
            </a:extLst>
          </p:cNvPr>
          <p:cNvSpPr>
            <a:spLocks noGrp="1" noChangeArrowheads="1"/>
          </p:cNvSpPr>
          <p:nvPr>
            <p:ph type="body" idx="1"/>
          </p:nvPr>
        </p:nvSpPr>
        <p:spPr/>
        <p:txBody>
          <a:bodyPr/>
          <a:lstStyle/>
          <a:p>
            <a:r>
              <a:rPr lang="en-US" altLang="it-IT"/>
              <a:t>You can Apply a Motif by Opening the “Design” tab on the right </a:t>
            </a:r>
            <a:r>
              <a:rPr lang="en-US" altLang="it-IT">
                <a:sym typeface="Wingdings" panose="05000000000000000000" pitchFamily="2" charset="2"/>
              </a:rPr>
              <a:t></a:t>
            </a:r>
          </a:p>
          <a:p>
            <a:pPr lvl="1"/>
            <a:r>
              <a:rPr lang="en-US" altLang="it-IT"/>
              <a:t>Then Click on the Desired Motif to apply it to all slides</a:t>
            </a:r>
          </a:p>
          <a:p>
            <a:pPr lvl="1"/>
            <a:r>
              <a:rPr lang="en-US" altLang="it-IT"/>
              <a:t>Click on the small drop down if you wish to apply the motif to only the current slide</a:t>
            </a:r>
          </a:p>
          <a:p>
            <a:pPr lvl="1"/>
            <a:endParaRPr lang="en-US" altLang="it-IT"/>
          </a:p>
        </p:txBody>
      </p:sp>
      <p:sp>
        <p:nvSpPr>
          <p:cNvPr id="4100" name="FlagCount" hidden="1">
            <a:hlinkClick r:id="rId2" action="ppaction://hlinkfile"/>
            <a:extLst>
              <a:ext uri="{FF2B5EF4-FFF2-40B4-BE49-F238E27FC236}">
                <a16:creationId xmlns:a16="http://schemas.microsoft.com/office/drawing/2014/main" id="{E5844755-B6DE-43C5-930B-F157B25FD8DB}"/>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it-IT" sz="1400" b="1">
                <a:latin typeface="Tahoma" panose="020B0604030504040204" pitchFamily="34" charset="0"/>
              </a:rPr>
              <a:t>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AutoShape 4">
            <a:extLst>
              <a:ext uri="{FF2B5EF4-FFF2-40B4-BE49-F238E27FC236}">
                <a16:creationId xmlns:a16="http://schemas.microsoft.com/office/drawing/2014/main" id="{28EA8606-E3F7-42CD-AC96-A65FE07D23B9}"/>
              </a:ext>
            </a:extLst>
          </p:cNvPr>
          <p:cNvSpPr>
            <a:spLocks noGrp="1" noChangeArrowheads="1"/>
          </p:cNvSpPr>
          <p:nvPr>
            <p:ph type="title"/>
          </p:nvPr>
        </p:nvSpPr>
        <p:spPr/>
        <p:txBody>
          <a:bodyPr/>
          <a:lstStyle/>
          <a:p>
            <a:r>
              <a:rPr lang="en-US" altLang="it-IT"/>
              <a:t>Variation in Layout and Text</a:t>
            </a:r>
          </a:p>
        </p:txBody>
      </p:sp>
      <p:sp>
        <p:nvSpPr>
          <p:cNvPr id="16389" name="Rectangle 5">
            <a:extLst>
              <a:ext uri="{FF2B5EF4-FFF2-40B4-BE49-F238E27FC236}">
                <a16:creationId xmlns:a16="http://schemas.microsoft.com/office/drawing/2014/main" id="{5936251E-CC69-4B5B-980E-8B3D8DA68575}"/>
              </a:ext>
            </a:extLst>
          </p:cNvPr>
          <p:cNvSpPr>
            <a:spLocks noGrp="1" noChangeArrowheads="1"/>
          </p:cNvSpPr>
          <p:nvPr>
            <p:ph type="body" sz="half" idx="1"/>
          </p:nvPr>
        </p:nvSpPr>
        <p:spPr/>
        <p:txBody>
          <a:bodyPr/>
          <a:lstStyle/>
          <a:p>
            <a:r>
              <a:rPr lang="en-US" altLang="it-IT" sz="2400"/>
              <a:t>To Select a New Slide Layout, Open the “Layout” Tab to the right </a:t>
            </a:r>
            <a:r>
              <a:rPr lang="en-US" altLang="it-IT" sz="2400">
                <a:sym typeface="Wingdings" panose="05000000000000000000" pitchFamily="2" charset="2"/>
              </a:rPr>
              <a:t></a:t>
            </a:r>
          </a:p>
          <a:p>
            <a:endParaRPr lang="en-US" altLang="it-IT" sz="2400">
              <a:sym typeface="Wingdings" panose="05000000000000000000" pitchFamily="2" charset="2"/>
            </a:endParaRPr>
          </a:p>
          <a:p>
            <a:endParaRPr lang="en-US" altLang="it-IT" sz="2400">
              <a:sym typeface="Wingdings" panose="05000000000000000000" pitchFamily="2" charset="2"/>
            </a:endParaRPr>
          </a:p>
          <a:p>
            <a:r>
              <a:rPr lang="en-US" altLang="it-IT" sz="2400">
                <a:sym typeface="Wingdings" panose="05000000000000000000" pitchFamily="2" charset="2"/>
              </a:rPr>
              <a:t>You can Use the Font </a:t>
            </a:r>
            <a:r>
              <a:rPr lang="en-US" altLang="it-IT" sz="2400">
                <a:solidFill>
                  <a:srgbClr val="FF3300"/>
                </a:solidFill>
                <a:sym typeface="Wingdings" panose="05000000000000000000" pitchFamily="2" charset="2"/>
              </a:rPr>
              <a:t>Color </a:t>
            </a:r>
            <a:r>
              <a:rPr lang="en-US" altLang="it-IT" sz="2400">
                <a:sym typeface="Wingdings" panose="05000000000000000000" pitchFamily="2" charset="2"/>
              </a:rPr>
              <a:t>drop down menu to change the text color </a:t>
            </a:r>
            <a:endParaRPr lang="en-US" altLang="it-IT" sz="2400"/>
          </a:p>
        </p:txBody>
      </p:sp>
      <p:sp>
        <p:nvSpPr>
          <p:cNvPr id="16390" name="Rectangle 6">
            <a:extLst>
              <a:ext uri="{FF2B5EF4-FFF2-40B4-BE49-F238E27FC236}">
                <a16:creationId xmlns:a16="http://schemas.microsoft.com/office/drawing/2014/main" id="{51C91A49-18BC-4AE7-A0F9-3124DB60FF7F}"/>
              </a:ext>
            </a:extLst>
          </p:cNvPr>
          <p:cNvSpPr>
            <a:spLocks noGrp="1" noChangeArrowheads="1"/>
          </p:cNvSpPr>
          <p:nvPr>
            <p:ph type="body" sz="half" idx="2"/>
          </p:nvPr>
        </p:nvSpPr>
        <p:spPr/>
        <p:txBody>
          <a:bodyPr/>
          <a:lstStyle/>
          <a:p>
            <a:endParaRPr lang="en-US" altLang="it-IT" sz="2400"/>
          </a:p>
          <a:p>
            <a:endParaRPr lang="en-US" altLang="it-IT" sz="2400"/>
          </a:p>
          <a:p>
            <a:r>
              <a:rPr lang="en-US" altLang="it-IT" sz="2400"/>
              <a:t>Use the Drop Down </a:t>
            </a:r>
            <a:r>
              <a:rPr lang="en-US" altLang="it-IT" sz="2400">
                <a:latin typeface="BankGothic Lt BT" pitchFamily="34" charset="0"/>
              </a:rPr>
              <a:t>Font</a:t>
            </a:r>
            <a:r>
              <a:rPr lang="en-US" altLang="it-IT" sz="2400"/>
              <a:t> and </a:t>
            </a:r>
            <a:r>
              <a:rPr lang="en-US" altLang="it-IT" sz="4000"/>
              <a:t>Size</a:t>
            </a:r>
            <a:r>
              <a:rPr lang="en-US" altLang="it-IT" sz="2400"/>
              <a:t> menus above to vary the text</a:t>
            </a:r>
          </a:p>
        </p:txBody>
      </p:sp>
      <p:sp>
        <p:nvSpPr>
          <p:cNvPr id="16391" name="FlagCount" hidden="1">
            <a:hlinkClick r:id="rId2" action="ppaction://hlinkfile"/>
            <a:extLst>
              <a:ext uri="{FF2B5EF4-FFF2-40B4-BE49-F238E27FC236}">
                <a16:creationId xmlns:a16="http://schemas.microsoft.com/office/drawing/2014/main" id="{3622EFBC-C5DD-4A2F-992F-FAA5A966AA09}"/>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it-IT" sz="1400" b="1">
                <a:latin typeface="Tahoma" panose="020B0604030504040204" pitchFamily="34" charset="0"/>
              </a:rPr>
              <a:t>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a:extLst>
              <a:ext uri="{FF2B5EF4-FFF2-40B4-BE49-F238E27FC236}">
                <a16:creationId xmlns:a16="http://schemas.microsoft.com/office/drawing/2014/main" id="{E8C95E0F-E04C-4DF1-8DDC-3A31CCD79AF9}"/>
              </a:ext>
            </a:extLst>
          </p:cNvPr>
          <p:cNvSpPr>
            <a:spLocks noGrp="1" noChangeArrowheads="1"/>
          </p:cNvSpPr>
          <p:nvPr>
            <p:ph type="title"/>
          </p:nvPr>
        </p:nvSpPr>
        <p:spPr/>
        <p:txBody>
          <a:bodyPr/>
          <a:lstStyle/>
          <a:p>
            <a:r>
              <a:rPr lang="en-US" altLang="it-IT"/>
              <a:t>Clip Art Graphics</a:t>
            </a:r>
          </a:p>
        </p:txBody>
      </p:sp>
      <p:sp>
        <p:nvSpPr>
          <p:cNvPr id="18435" name="Rectangle 3">
            <a:extLst>
              <a:ext uri="{FF2B5EF4-FFF2-40B4-BE49-F238E27FC236}">
                <a16:creationId xmlns:a16="http://schemas.microsoft.com/office/drawing/2014/main" id="{8E49ADF8-845F-43E7-B4C3-3462ECD84A16}"/>
              </a:ext>
            </a:extLst>
          </p:cNvPr>
          <p:cNvSpPr>
            <a:spLocks noGrp="1" noChangeArrowheads="1"/>
          </p:cNvSpPr>
          <p:nvPr>
            <p:ph type="body" idx="1"/>
          </p:nvPr>
        </p:nvSpPr>
        <p:spPr>
          <a:xfrm>
            <a:off x="838200" y="2362200"/>
            <a:ext cx="7693025" cy="2286000"/>
          </a:xfrm>
        </p:spPr>
        <p:txBody>
          <a:bodyPr/>
          <a:lstStyle/>
          <a:p>
            <a:pPr>
              <a:lnSpc>
                <a:spcPct val="90000"/>
              </a:lnSpc>
            </a:pPr>
            <a:r>
              <a:rPr lang="en-US" altLang="it-IT"/>
              <a:t>To Insert ClipArt, go to “Insert” and put your mouse on “Picture”</a:t>
            </a:r>
          </a:p>
          <a:p>
            <a:pPr>
              <a:lnSpc>
                <a:spcPct val="90000"/>
              </a:lnSpc>
            </a:pPr>
            <a:r>
              <a:rPr lang="en-US" altLang="it-IT"/>
              <a:t>Another Menu will Open, select ClipArt</a:t>
            </a:r>
          </a:p>
          <a:p>
            <a:pPr>
              <a:lnSpc>
                <a:spcPct val="90000"/>
              </a:lnSpc>
            </a:pPr>
            <a:r>
              <a:rPr lang="en-US" altLang="it-IT"/>
              <a:t>Once you Select your Image, You must Position and Resize it with the Mouse</a:t>
            </a:r>
          </a:p>
          <a:p>
            <a:pPr>
              <a:lnSpc>
                <a:spcPct val="90000"/>
              </a:lnSpc>
            </a:pPr>
            <a:endParaRPr lang="en-US" altLang="it-IT"/>
          </a:p>
        </p:txBody>
      </p:sp>
      <p:pic>
        <p:nvPicPr>
          <p:cNvPr id="18436" name="Picture 4">
            <a:extLst>
              <a:ext uri="{FF2B5EF4-FFF2-40B4-BE49-F238E27FC236}">
                <a16:creationId xmlns:a16="http://schemas.microsoft.com/office/drawing/2014/main" id="{039334D2-C81C-438C-8481-718D1BEAA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572000"/>
            <a:ext cx="1795463" cy="1833563"/>
          </a:xfrm>
          <a:prstGeom prst="rect">
            <a:avLst/>
          </a:prstGeom>
          <a:noFill/>
          <a:extLst>
            <a:ext uri="{909E8E84-426E-40DD-AFC4-6F175D3DCCD1}">
              <a14:hiddenFill xmlns:a14="http://schemas.microsoft.com/office/drawing/2010/main">
                <a:solidFill>
                  <a:srgbClr val="FFFFFF"/>
                </a:solidFill>
              </a14:hiddenFill>
            </a:ext>
          </a:extLst>
        </p:spPr>
      </p:pic>
      <p:pic>
        <p:nvPicPr>
          <p:cNvPr id="18437" name="Picture 5">
            <a:extLst>
              <a:ext uri="{FF2B5EF4-FFF2-40B4-BE49-F238E27FC236}">
                <a16:creationId xmlns:a16="http://schemas.microsoft.com/office/drawing/2014/main" id="{F0F5103D-B43D-4AAD-932A-2BCB75D27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648200"/>
            <a:ext cx="1868488" cy="1773238"/>
          </a:xfrm>
          <a:prstGeom prst="rect">
            <a:avLst/>
          </a:prstGeom>
          <a:noFill/>
          <a:extLst>
            <a:ext uri="{909E8E84-426E-40DD-AFC4-6F175D3DCCD1}">
              <a14:hiddenFill xmlns:a14="http://schemas.microsoft.com/office/drawing/2010/main">
                <a:solidFill>
                  <a:srgbClr val="FFFFFF"/>
                </a:solidFill>
              </a14:hiddenFill>
            </a:ext>
          </a:extLst>
        </p:spPr>
      </p:pic>
      <p:sp>
        <p:nvSpPr>
          <p:cNvPr id="18438" name="FlagCount" hidden="1">
            <a:hlinkClick r:id="rId4" action="ppaction://hlinkfile"/>
            <a:extLst>
              <a:ext uri="{FF2B5EF4-FFF2-40B4-BE49-F238E27FC236}">
                <a16:creationId xmlns:a16="http://schemas.microsoft.com/office/drawing/2014/main" id="{6D07D51A-1008-49C1-B9C2-3B4B632B1834}"/>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it-IT" sz="1400" b="1">
                <a:latin typeface="Tahoma" panose="020B0604030504040204" pitchFamily="34" charset="0"/>
              </a:rPr>
              <a:t>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a:extLst>
              <a:ext uri="{FF2B5EF4-FFF2-40B4-BE49-F238E27FC236}">
                <a16:creationId xmlns:a16="http://schemas.microsoft.com/office/drawing/2014/main" id="{C4B59A93-E641-4BC7-BDA0-235E34B42F4C}"/>
              </a:ext>
            </a:extLst>
          </p:cNvPr>
          <p:cNvSpPr>
            <a:spLocks noGrp="1" noChangeArrowheads="1"/>
          </p:cNvSpPr>
          <p:nvPr>
            <p:ph type="title"/>
          </p:nvPr>
        </p:nvSpPr>
        <p:spPr/>
        <p:txBody>
          <a:bodyPr/>
          <a:lstStyle/>
          <a:p>
            <a:r>
              <a:rPr lang="en-US" altLang="it-IT"/>
              <a:t>File Graphics</a:t>
            </a:r>
          </a:p>
        </p:txBody>
      </p:sp>
      <p:sp>
        <p:nvSpPr>
          <p:cNvPr id="19459" name="Rectangle 3">
            <a:extLst>
              <a:ext uri="{FF2B5EF4-FFF2-40B4-BE49-F238E27FC236}">
                <a16:creationId xmlns:a16="http://schemas.microsoft.com/office/drawing/2014/main" id="{580A55D4-6F69-48E7-84DF-CA159DDCA393}"/>
              </a:ext>
            </a:extLst>
          </p:cNvPr>
          <p:cNvSpPr>
            <a:spLocks noGrp="1" noChangeArrowheads="1"/>
          </p:cNvSpPr>
          <p:nvPr>
            <p:ph type="body" idx="1"/>
          </p:nvPr>
        </p:nvSpPr>
        <p:spPr>
          <a:xfrm>
            <a:off x="838200" y="2362200"/>
            <a:ext cx="7693025" cy="2362200"/>
          </a:xfrm>
        </p:spPr>
        <p:txBody>
          <a:bodyPr/>
          <a:lstStyle/>
          <a:p>
            <a:pPr>
              <a:lnSpc>
                <a:spcPct val="90000"/>
              </a:lnSpc>
            </a:pPr>
            <a:r>
              <a:rPr lang="en-US" altLang="it-IT"/>
              <a:t>To Insert a File Image, go to “Insert” and put your mouse on “Picture”</a:t>
            </a:r>
          </a:p>
          <a:p>
            <a:pPr>
              <a:lnSpc>
                <a:spcPct val="90000"/>
              </a:lnSpc>
            </a:pPr>
            <a:r>
              <a:rPr lang="en-US" altLang="it-IT"/>
              <a:t>Another Menu will Open, select “From File”</a:t>
            </a:r>
          </a:p>
          <a:p>
            <a:pPr>
              <a:lnSpc>
                <a:spcPct val="90000"/>
              </a:lnSpc>
            </a:pPr>
            <a:r>
              <a:rPr lang="en-US" altLang="it-IT"/>
              <a:t>Once you Select your Image, You must Position and Resize it with the Mouse</a:t>
            </a:r>
          </a:p>
          <a:p>
            <a:pPr>
              <a:lnSpc>
                <a:spcPct val="90000"/>
              </a:lnSpc>
              <a:buFont typeface="Wingdings" panose="05000000000000000000" pitchFamily="2" charset="2"/>
              <a:buNone/>
            </a:pPr>
            <a:endParaRPr lang="en-US" altLang="it-IT"/>
          </a:p>
        </p:txBody>
      </p:sp>
      <p:pic>
        <p:nvPicPr>
          <p:cNvPr id="19460" name="Picture 4">
            <a:extLst>
              <a:ext uri="{FF2B5EF4-FFF2-40B4-BE49-F238E27FC236}">
                <a16:creationId xmlns:a16="http://schemas.microsoft.com/office/drawing/2014/main" id="{B358EF4D-2007-4DF8-8643-840B76C10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572000"/>
            <a:ext cx="2209800" cy="1989138"/>
          </a:xfrm>
          <a:prstGeom prst="rect">
            <a:avLst/>
          </a:prstGeom>
          <a:noFill/>
          <a:extLst>
            <a:ext uri="{909E8E84-426E-40DD-AFC4-6F175D3DCCD1}">
              <a14:hiddenFill xmlns:a14="http://schemas.microsoft.com/office/drawing/2010/main">
                <a:solidFill>
                  <a:srgbClr val="FFFFFF"/>
                </a:solidFill>
              </a14:hiddenFill>
            </a:ext>
          </a:extLst>
        </p:spPr>
      </p:pic>
      <p:pic>
        <p:nvPicPr>
          <p:cNvPr id="19461" name="Picture 5">
            <a:extLst>
              <a:ext uri="{FF2B5EF4-FFF2-40B4-BE49-F238E27FC236}">
                <a16:creationId xmlns:a16="http://schemas.microsoft.com/office/drawing/2014/main" id="{CD6B9C27-B1D7-4E85-91C2-DF4C2C8C0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572000"/>
            <a:ext cx="2895600" cy="1968500"/>
          </a:xfrm>
          <a:prstGeom prst="rect">
            <a:avLst/>
          </a:prstGeom>
          <a:noFill/>
          <a:extLst>
            <a:ext uri="{909E8E84-426E-40DD-AFC4-6F175D3DCCD1}">
              <a14:hiddenFill xmlns:a14="http://schemas.microsoft.com/office/drawing/2010/main">
                <a:solidFill>
                  <a:srgbClr val="FFFFFF"/>
                </a:solidFill>
              </a14:hiddenFill>
            </a:ext>
          </a:extLst>
        </p:spPr>
      </p:pic>
      <p:sp>
        <p:nvSpPr>
          <p:cNvPr id="19462" name="FlagCount" hidden="1">
            <a:hlinkClick r:id="rId4" action="ppaction://hlinkfile"/>
            <a:extLst>
              <a:ext uri="{FF2B5EF4-FFF2-40B4-BE49-F238E27FC236}">
                <a16:creationId xmlns:a16="http://schemas.microsoft.com/office/drawing/2014/main" id="{32E3FAEF-6E85-46D0-A52E-2DEA52C9CF5C}"/>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it-IT" sz="1400" b="1">
                <a:latin typeface="Tahoma" panose="020B0604030504040204" pitchFamily="34" charset="0"/>
              </a:rPr>
              <a:t>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a:extLst>
              <a:ext uri="{FF2B5EF4-FFF2-40B4-BE49-F238E27FC236}">
                <a16:creationId xmlns:a16="http://schemas.microsoft.com/office/drawing/2014/main" id="{69500CA4-158D-422E-817D-B717CFFD03C4}"/>
              </a:ext>
            </a:extLst>
          </p:cNvPr>
          <p:cNvSpPr>
            <a:spLocks noGrp="1" noChangeArrowheads="1"/>
          </p:cNvSpPr>
          <p:nvPr>
            <p:ph type="title"/>
          </p:nvPr>
        </p:nvSpPr>
        <p:spPr/>
        <p:txBody>
          <a:bodyPr/>
          <a:lstStyle/>
          <a:p>
            <a:r>
              <a:rPr lang="en-US" altLang="it-IT"/>
              <a:t>Animated Text (Manual)</a:t>
            </a:r>
          </a:p>
        </p:txBody>
      </p:sp>
      <p:sp>
        <p:nvSpPr>
          <p:cNvPr id="20483" name="Rectangle 3">
            <a:extLst>
              <a:ext uri="{FF2B5EF4-FFF2-40B4-BE49-F238E27FC236}">
                <a16:creationId xmlns:a16="http://schemas.microsoft.com/office/drawing/2014/main" id="{28C963F0-0008-45AF-AF79-F9AA192C3D1E}"/>
              </a:ext>
            </a:extLst>
          </p:cNvPr>
          <p:cNvSpPr>
            <a:spLocks noGrp="1" noChangeArrowheads="1"/>
          </p:cNvSpPr>
          <p:nvPr>
            <p:ph type="body" idx="1"/>
          </p:nvPr>
        </p:nvSpPr>
        <p:spPr>
          <a:xfrm>
            <a:off x="838200" y="2362200"/>
            <a:ext cx="7924800" cy="3724275"/>
          </a:xfrm>
        </p:spPr>
        <p:txBody>
          <a:bodyPr/>
          <a:lstStyle/>
          <a:p>
            <a:pPr>
              <a:lnSpc>
                <a:spcPct val="80000"/>
              </a:lnSpc>
            </a:pPr>
            <a:r>
              <a:rPr lang="en-US" altLang="it-IT" sz="2400"/>
              <a:t>1) Set Up your Slide the Way You Want</a:t>
            </a:r>
          </a:p>
          <a:p>
            <a:pPr>
              <a:lnSpc>
                <a:spcPct val="80000"/>
              </a:lnSpc>
            </a:pPr>
            <a:r>
              <a:rPr lang="en-US" altLang="it-IT" sz="2400"/>
              <a:t>2) Go to “Slide Show” </a:t>
            </a:r>
          </a:p>
          <a:p>
            <a:pPr lvl="1">
              <a:lnSpc>
                <a:spcPct val="80000"/>
              </a:lnSpc>
            </a:pPr>
            <a:r>
              <a:rPr lang="en-US" altLang="it-IT" sz="2000"/>
              <a:t>and select “Custom Animation”</a:t>
            </a:r>
          </a:p>
          <a:p>
            <a:pPr>
              <a:lnSpc>
                <a:spcPct val="80000"/>
              </a:lnSpc>
            </a:pPr>
            <a:r>
              <a:rPr lang="en-US" altLang="it-IT" sz="2400"/>
              <a:t>3) Highlight The Section You Wish To Animate</a:t>
            </a:r>
          </a:p>
          <a:p>
            <a:pPr>
              <a:lnSpc>
                <a:spcPct val="80000"/>
              </a:lnSpc>
            </a:pPr>
            <a:r>
              <a:rPr lang="en-US" altLang="it-IT" sz="2400"/>
              <a:t>4) Click “Add Effect” At the Upper Right </a:t>
            </a:r>
            <a:r>
              <a:rPr lang="en-US" altLang="it-IT" sz="2400">
                <a:sym typeface="Wingdings" panose="05000000000000000000" pitchFamily="2" charset="2"/>
              </a:rPr>
              <a:t></a:t>
            </a:r>
          </a:p>
          <a:p>
            <a:pPr>
              <a:lnSpc>
                <a:spcPct val="80000"/>
              </a:lnSpc>
            </a:pPr>
            <a:r>
              <a:rPr lang="en-US" altLang="it-IT" sz="2400">
                <a:sym typeface="Wingdings" panose="05000000000000000000" pitchFamily="2" charset="2"/>
              </a:rPr>
              <a:t>5) Select and Preview Your Effect</a:t>
            </a:r>
          </a:p>
          <a:p>
            <a:pPr>
              <a:lnSpc>
                <a:spcPct val="80000"/>
              </a:lnSpc>
            </a:pPr>
            <a:r>
              <a:rPr lang="en-US" altLang="it-IT" sz="2400">
                <a:sym typeface="Wingdings" panose="05000000000000000000" pitchFamily="2" charset="2"/>
              </a:rPr>
              <a:t>6) Highlight Your Effect and Make Sure the “Start” drop down is set to “On Click”</a:t>
            </a:r>
          </a:p>
          <a:p>
            <a:pPr>
              <a:lnSpc>
                <a:spcPct val="80000"/>
              </a:lnSpc>
            </a:pPr>
            <a:r>
              <a:rPr lang="en-US" altLang="it-IT" sz="2400"/>
              <a:t>7) To Preview Your Slide Click “Play” at the Lower Right</a:t>
            </a:r>
            <a:r>
              <a:rPr lang="en-US" altLang="it-IT" sz="2400">
                <a:sym typeface="Wingdings" panose="05000000000000000000" pitchFamily="2" charset="2"/>
              </a:rPr>
              <a:t></a:t>
            </a:r>
            <a:endParaRPr lang="en-US" altLang="it-IT" sz="2400"/>
          </a:p>
          <a:p>
            <a:pPr>
              <a:lnSpc>
                <a:spcPct val="80000"/>
              </a:lnSpc>
            </a:pPr>
            <a:endParaRPr lang="en-US" altLang="it-IT" sz="2400"/>
          </a:p>
        </p:txBody>
      </p:sp>
      <p:sp>
        <p:nvSpPr>
          <p:cNvPr id="20484" name="FlagCount" hidden="1">
            <a:hlinkClick r:id="rId2" action="ppaction://hlinkfile"/>
            <a:extLst>
              <a:ext uri="{FF2B5EF4-FFF2-40B4-BE49-F238E27FC236}">
                <a16:creationId xmlns:a16="http://schemas.microsoft.com/office/drawing/2014/main" id="{1B10776E-B915-4AF4-A09A-B79D03FD3F3F}"/>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it-IT"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20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20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Effect transition="in" filter="box(in)">
                                      <p:cBhvr>
                                        <p:cTn id="13" dur="2000"/>
                                        <p:tgtEl>
                                          <p:spTgt spid="20483">
                                            <p:txEl>
                                              <p:pRg st="1" end="1"/>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0483">
                                            <p:txEl>
                                              <p:pRg st="2" end="2"/>
                                            </p:txEl>
                                          </p:spTgt>
                                        </p:tgtEl>
                                        <p:attrNameLst>
                                          <p:attrName>style.visibility</p:attrName>
                                        </p:attrNameLst>
                                      </p:cBhvr>
                                      <p:to>
                                        <p:strVal val="visible"/>
                                      </p:to>
                                    </p:set>
                                    <p:animEffect transition="in" filter="box(in)">
                                      <p:cBhvr>
                                        <p:cTn id="16" dur="2000"/>
                                        <p:tgtEl>
                                          <p:spTgt spid="2048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0483">
                                            <p:txEl>
                                              <p:pRg st="3" end="3"/>
                                            </p:txEl>
                                          </p:spTgt>
                                        </p:tgtEl>
                                        <p:attrNameLst>
                                          <p:attrName>style.visibility</p:attrName>
                                        </p:attrNameLst>
                                      </p:cBhvr>
                                      <p:to>
                                        <p:strVal val="visible"/>
                                      </p:to>
                                    </p:set>
                                    <p:anim calcmode="lin" valueType="num">
                                      <p:cBhvr additive="base">
                                        <p:cTn id="21" dur="20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2" dur="20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nodeType="clickEffect">
                                  <p:stCondLst>
                                    <p:cond delay="0"/>
                                  </p:stCondLst>
                                  <p:childTnLst>
                                    <p:set>
                                      <p:cBhvr>
                                        <p:cTn id="26" dur="1" fill="hold">
                                          <p:stCondLst>
                                            <p:cond delay="0"/>
                                          </p:stCondLst>
                                        </p:cTn>
                                        <p:tgtEl>
                                          <p:spTgt spid="20483">
                                            <p:txEl>
                                              <p:pRg st="4" end="4"/>
                                            </p:txEl>
                                          </p:spTgt>
                                        </p:tgtEl>
                                        <p:attrNameLst>
                                          <p:attrName>style.visibility</p:attrName>
                                        </p:attrNameLst>
                                      </p:cBhvr>
                                      <p:to>
                                        <p:strVal val="visible"/>
                                      </p:to>
                                    </p:set>
                                    <p:anim calcmode="lin" valueType="num">
                                      <p:cBhvr>
                                        <p:cTn id="27" dur="1000" fill="hold"/>
                                        <p:tgtEl>
                                          <p:spTgt spid="20483">
                                            <p:txEl>
                                              <p:pRg st="4" end="4"/>
                                            </p:txEl>
                                          </p:spTgt>
                                        </p:tgtEl>
                                        <p:attrNameLst>
                                          <p:attrName>ppt_w</p:attrName>
                                        </p:attrNameLst>
                                      </p:cBhvr>
                                      <p:tavLst>
                                        <p:tav tm="0">
                                          <p:val>
                                            <p:fltVal val="0"/>
                                          </p:val>
                                        </p:tav>
                                        <p:tav tm="100000">
                                          <p:val>
                                            <p:strVal val="#ppt_w"/>
                                          </p:val>
                                        </p:tav>
                                      </p:tavLst>
                                    </p:anim>
                                    <p:anim calcmode="lin" valueType="num">
                                      <p:cBhvr>
                                        <p:cTn id="28" dur="1000" fill="hold"/>
                                        <p:tgtEl>
                                          <p:spTgt spid="20483">
                                            <p:txEl>
                                              <p:pRg st="4" end="4"/>
                                            </p:txEl>
                                          </p:spTgt>
                                        </p:tgtEl>
                                        <p:attrNameLst>
                                          <p:attrName>ppt_h</p:attrName>
                                        </p:attrNameLst>
                                      </p:cBhvr>
                                      <p:tavLst>
                                        <p:tav tm="0">
                                          <p:val>
                                            <p:fltVal val="0"/>
                                          </p:val>
                                        </p:tav>
                                        <p:tav tm="100000">
                                          <p:val>
                                            <p:strVal val="#ppt_h"/>
                                          </p:val>
                                        </p:tav>
                                      </p:tavLst>
                                    </p:anim>
                                    <p:anim calcmode="lin" valueType="num">
                                      <p:cBhvr>
                                        <p:cTn id="29" dur="1000" fill="hold"/>
                                        <p:tgtEl>
                                          <p:spTgt spid="2048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048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0" presetClass="entr" presetSubtype="0" fill="hold" nodeType="clickEffect">
                                  <p:stCondLst>
                                    <p:cond delay="0"/>
                                  </p:stCondLst>
                                  <p:iterate type="lt">
                                    <p:tmPct val="10000"/>
                                  </p:iterate>
                                  <p:childTnLst>
                                    <p:set>
                                      <p:cBhvr>
                                        <p:cTn id="34" dur="1" fill="hold">
                                          <p:stCondLst>
                                            <p:cond delay="0"/>
                                          </p:stCondLst>
                                        </p:cTn>
                                        <p:tgtEl>
                                          <p:spTgt spid="20483">
                                            <p:txEl>
                                              <p:pRg st="5" end="5"/>
                                            </p:txEl>
                                          </p:spTgt>
                                        </p:tgtEl>
                                        <p:attrNameLst>
                                          <p:attrName>style.visibility</p:attrName>
                                        </p:attrNameLst>
                                      </p:cBhvr>
                                      <p:to>
                                        <p:strVal val="visible"/>
                                      </p:to>
                                    </p:set>
                                    <p:animEffect transition="in" filter="fade">
                                      <p:cBhvr>
                                        <p:cTn id="35" dur="1000"/>
                                        <p:tgtEl>
                                          <p:spTgt spid="20483">
                                            <p:txEl>
                                              <p:pRg st="5" end="5"/>
                                            </p:txEl>
                                          </p:spTgt>
                                        </p:tgtEl>
                                      </p:cBhvr>
                                    </p:animEffect>
                                    <p:anim calcmode="lin" valueType="num">
                                      <p:cBhvr>
                                        <p:cTn id="36" dur="1000" fill="hold"/>
                                        <p:tgtEl>
                                          <p:spTgt spid="20483">
                                            <p:txEl>
                                              <p:pRg st="5" end="5"/>
                                            </p:txEl>
                                          </p:spTgt>
                                        </p:tgtEl>
                                        <p:attrNameLst>
                                          <p:attrName>ppt_x</p:attrName>
                                        </p:attrNameLst>
                                      </p:cBhvr>
                                      <p:tavLst>
                                        <p:tav tm="0">
                                          <p:val>
                                            <p:strVal val="#ppt_x-.1"/>
                                          </p:val>
                                        </p:tav>
                                        <p:tav tm="100000">
                                          <p:val>
                                            <p:strVal val="#ppt_x"/>
                                          </p:val>
                                        </p:tav>
                                      </p:tavLst>
                                    </p:anim>
                                    <p:anim calcmode="lin" valueType="num">
                                      <p:cBhvr>
                                        <p:cTn id="37" dur="1000" fill="hold"/>
                                        <p:tgtEl>
                                          <p:spTgt spid="204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42" dur="500"/>
                                        <p:tgtEl>
                                          <p:spTgt spid="20483">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20483">
                                            <p:txEl>
                                              <p:pRg st="7" end="7"/>
                                            </p:txEl>
                                          </p:spTgt>
                                        </p:tgtEl>
                                        <p:attrNameLst>
                                          <p:attrName>style.visibility</p:attrName>
                                        </p:attrNameLst>
                                      </p:cBhvr>
                                      <p:to>
                                        <p:strVal val="visible"/>
                                      </p:to>
                                    </p:set>
                                    <p:anim calcmode="lin" valueType="num">
                                      <p:cBhvr>
                                        <p:cTn id="47" dur="500" fill="hold"/>
                                        <p:tgtEl>
                                          <p:spTgt spid="20483">
                                            <p:txEl>
                                              <p:pRg st="7" end="7"/>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20483">
                                            <p:txEl>
                                              <p:pRg st="7" end="7"/>
                                            </p:txEl>
                                          </p:spTgt>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20483">
                                            <p:txEl>
                                              <p:pRg st="7" end="7"/>
                                            </p:txEl>
                                          </p:spTgt>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2048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xit" presetSubtype="4" fill="hold" nodeType="clickEffect">
                                  <p:stCondLst>
                                    <p:cond delay="0"/>
                                  </p:stCondLst>
                                  <p:childTnLst>
                                    <p:anim calcmode="lin" valueType="num">
                                      <p:cBhvr additive="base">
                                        <p:cTn id="54" dur="500"/>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55" dur="500"/>
                                        <p:tgtEl>
                                          <p:spTgt spid="20483">
                                            <p:txEl>
                                              <p:pRg st="0" end="0"/>
                                            </p:txEl>
                                          </p:spTgt>
                                        </p:tgtEl>
                                        <p:attrNameLst>
                                          <p:attrName>ppt_y</p:attrName>
                                        </p:attrNameLst>
                                      </p:cBhvr>
                                      <p:tavLst>
                                        <p:tav tm="0">
                                          <p:val>
                                            <p:strVal val="ppt_y"/>
                                          </p:val>
                                        </p:tav>
                                        <p:tav tm="100000">
                                          <p:val>
                                            <p:strVal val="1+ppt_h/2"/>
                                          </p:val>
                                        </p:tav>
                                      </p:tavLst>
                                    </p:anim>
                                    <p:set>
                                      <p:cBhvr>
                                        <p:cTn id="56" dur="1" fill="hold">
                                          <p:stCondLst>
                                            <p:cond delay="499"/>
                                          </p:stCondLst>
                                        </p:cTn>
                                        <p:tgtEl>
                                          <p:spTgt spid="20483">
                                            <p:txEl>
                                              <p:pRg st="0" end="0"/>
                                            </p:txEl>
                                          </p:spTgt>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59" dur="500"/>
                                        <p:tgtEl>
                                          <p:spTgt spid="20483">
                                            <p:txEl>
                                              <p:pRg st="1" end="1"/>
                                            </p:txEl>
                                          </p:spTgt>
                                        </p:tgtEl>
                                        <p:attrNameLst>
                                          <p:attrName>ppt_y</p:attrName>
                                        </p:attrNameLst>
                                      </p:cBhvr>
                                      <p:tavLst>
                                        <p:tav tm="0">
                                          <p:val>
                                            <p:strVal val="ppt_y"/>
                                          </p:val>
                                        </p:tav>
                                        <p:tav tm="100000">
                                          <p:val>
                                            <p:strVal val="1+ppt_h/2"/>
                                          </p:val>
                                        </p:tav>
                                      </p:tavLst>
                                    </p:anim>
                                    <p:set>
                                      <p:cBhvr>
                                        <p:cTn id="60" dur="1" fill="hold">
                                          <p:stCondLst>
                                            <p:cond delay="499"/>
                                          </p:stCondLst>
                                        </p:cTn>
                                        <p:tgtEl>
                                          <p:spTgt spid="20483">
                                            <p:txEl>
                                              <p:pRg st="1" end="1"/>
                                            </p:txEl>
                                          </p:spTgt>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500"/>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63" dur="500"/>
                                        <p:tgtEl>
                                          <p:spTgt spid="20483">
                                            <p:txEl>
                                              <p:pRg st="2" end="2"/>
                                            </p:txEl>
                                          </p:spTgt>
                                        </p:tgtEl>
                                        <p:attrNameLst>
                                          <p:attrName>ppt_y</p:attrName>
                                        </p:attrNameLst>
                                      </p:cBhvr>
                                      <p:tavLst>
                                        <p:tav tm="0">
                                          <p:val>
                                            <p:strVal val="ppt_y"/>
                                          </p:val>
                                        </p:tav>
                                        <p:tav tm="100000">
                                          <p:val>
                                            <p:strVal val="1+ppt_h/2"/>
                                          </p:val>
                                        </p:tav>
                                      </p:tavLst>
                                    </p:anim>
                                    <p:set>
                                      <p:cBhvr>
                                        <p:cTn id="64" dur="1" fill="hold">
                                          <p:stCondLst>
                                            <p:cond delay="499"/>
                                          </p:stCondLst>
                                        </p:cTn>
                                        <p:tgtEl>
                                          <p:spTgt spid="20483">
                                            <p:txEl>
                                              <p:pRg st="2" end="2"/>
                                            </p:txEl>
                                          </p:spTgt>
                                        </p:tgtEl>
                                        <p:attrNameLst>
                                          <p:attrName>style.visibility</p:attrName>
                                        </p:attrNameLst>
                                      </p:cBhvr>
                                      <p:to>
                                        <p:strVal val="hidden"/>
                                      </p:to>
                                    </p:set>
                                  </p:childTnLst>
                                </p:cTn>
                              </p:par>
                              <p:par>
                                <p:cTn id="65" presetID="2" presetClass="exit" presetSubtype="4" fill="hold" nodeType="withEffect">
                                  <p:stCondLst>
                                    <p:cond delay="0"/>
                                  </p:stCondLst>
                                  <p:childTnLst>
                                    <p:anim calcmode="lin" valueType="num">
                                      <p:cBhvr additive="base">
                                        <p:cTn id="66" dur="500"/>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67" dur="500"/>
                                        <p:tgtEl>
                                          <p:spTgt spid="20483">
                                            <p:txEl>
                                              <p:pRg st="3" end="3"/>
                                            </p:txEl>
                                          </p:spTgt>
                                        </p:tgtEl>
                                        <p:attrNameLst>
                                          <p:attrName>ppt_y</p:attrName>
                                        </p:attrNameLst>
                                      </p:cBhvr>
                                      <p:tavLst>
                                        <p:tav tm="0">
                                          <p:val>
                                            <p:strVal val="ppt_y"/>
                                          </p:val>
                                        </p:tav>
                                        <p:tav tm="100000">
                                          <p:val>
                                            <p:strVal val="1+ppt_h/2"/>
                                          </p:val>
                                        </p:tav>
                                      </p:tavLst>
                                    </p:anim>
                                    <p:set>
                                      <p:cBhvr>
                                        <p:cTn id="68" dur="1" fill="hold">
                                          <p:stCondLst>
                                            <p:cond delay="499"/>
                                          </p:stCondLst>
                                        </p:cTn>
                                        <p:tgtEl>
                                          <p:spTgt spid="20483">
                                            <p:txEl>
                                              <p:pRg st="3" end="3"/>
                                            </p:txEl>
                                          </p:spTgt>
                                        </p:tgtEl>
                                        <p:attrNameLst>
                                          <p:attrName>style.visibility</p:attrName>
                                        </p:attrNameLst>
                                      </p:cBhvr>
                                      <p:to>
                                        <p:strVal val="hidden"/>
                                      </p:to>
                                    </p:set>
                                  </p:childTnLst>
                                </p:cTn>
                              </p:par>
                              <p:par>
                                <p:cTn id="69" presetID="2" presetClass="exit" presetSubtype="4" fill="hold" nodeType="withEffect">
                                  <p:stCondLst>
                                    <p:cond delay="0"/>
                                  </p:stCondLst>
                                  <p:childTnLst>
                                    <p:anim calcmode="lin" valueType="num">
                                      <p:cBhvr additive="base">
                                        <p:cTn id="70" dur="500"/>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71" dur="500"/>
                                        <p:tgtEl>
                                          <p:spTgt spid="20483">
                                            <p:txEl>
                                              <p:pRg st="4" end="4"/>
                                            </p:txEl>
                                          </p:spTgt>
                                        </p:tgtEl>
                                        <p:attrNameLst>
                                          <p:attrName>ppt_y</p:attrName>
                                        </p:attrNameLst>
                                      </p:cBhvr>
                                      <p:tavLst>
                                        <p:tav tm="0">
                                          <p:val>
                                            <p:strVal val="ppt_y"/>
                                          </p:val>
                                        </p:tav>
                                        <p:tav tm="100000">
                                          <p:val>
                                            <p:strVal val="1+ppt_h/2"/>
                                          </p:val>
                                        </p:tav>
                                      </p:tavLst>
                                    </p:anim>
                                    <p:set>
                                      <p:cBhvr>
                                        <p:cTn id="72" dur="1" fill="hold">
                                          <p:stCondLst>
                                            <p:cond delay="499"/>
                                          </p:stCondLst>
                                        </p:cTn>
                                        <p:tgtEl>
                                          <p:spTgt spid="20483">
                                            <p:txEl>
                                              <p:pRg st="4" end="4"/>
                                            </p:txEl>
                                          </p:spTgt>
                                        </p:tgtEl>
                                        <p:attrNameLst>
                                          <p:attrName>style.visibility</p:attrName>
                                        </p:attrNameLst>
                                      </p:cBhvr>
                                      <p:to>
                                        <p:strVal val="hidden"/>
                                      </p:to>
                                    </p:set>
                                  </p:childTnLst>
                                </p:cTn>
                              </p:par>
                              <p:par>
                                <p:cTn id="73" presetID="2" presetClass="exit" presetSubtype="4" fill="hold" nodeType="withEffect">
                                  <p:stCondLst>
                                    <p:cond delay="0"/>
                                  </p:stCondLst>
                                  <p:iterate type="lt">
                                    <p:tmPct val="0"/>
                                  </p:iterate>
                                  <p:childTnLst>
                                    <p:anim calcmode="lin" valueType="num">
                                      <p:cBhvr additive="base">
                                        <p:cTn id="74" dur="500"/>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75" dur="500"/>
                                        <p:tgtEl>
                                          <p:spTgt spid="20483">
                                            <p:txEl>
                                              <p:pRg st="5" end="5"/>
                                            </p:txEl>
                                          </p:spTgt>
                                        </p:tgtEl>
                                        <p:attrNameLst>
                                          <p:attrName>ppt_y</p:attrName>
                                        </p:attrNameLst>
                                      </p:cBhvr>
                                      <p:tavLst>
                                        <p:tav tm="0">
                                          <p:val>
                                            <p:strVal val="ppt_y"/>
                                          </p:val>
                                        </p:tav>
                                        <p:tav tm="100000">
                                          <p:val>
                                            <p:strVal val="1+ppt_h/2"/>
                                          </p:val>
                                        </p:tav>
                                      </p:tavLst>
                                    </p:anim>
                                    <p:set>
                                      <p:cBhvr>
                                        <p:cTn id="76" dur="1" fill="hold">
                                          <p:stCondLst>
                                            <p:cond delay="499"/>
                                          </p:stCondLst>
                                        </p:cTn>
                                        <p:tgtEl>
                                          <p:spTgt spid="20483">
                                            <p:txEl>
                                              <p:pRg st="5" end="5"/>
                                            </p:txEl>
                                          </p:spTgt>
                                        </p:tgtEl>
                                        <p:attrNameLst>
                                          <p:attrName>style.visibility</p:attrName>
                                        </p:attrNameLst>
                                      </p:cBhvr>
                                      <p:to>
                                        <p:strVal val="hidden"/>
                                      </p:to>
                                    </p:set>
                                  </p:childTnLst>
                                </p:cTn>
                              </p:par>
                              <p:par>
                                <p:cTn id="77" presetID="2" presetClass="exit" presetSubtype="4" fill="hold" nodeType="withEffect">
                                  <p:stCondLst>
                                    <p:cond delay="0"/>
                                  </p:stCondLst>
                                  <p:childTnLst>
                                    <p:anim calcmode="lin" valueType="num">
                                      <p:cBhvr additive="base">
                                        <p:cTn id="78" dur="500"/>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79" dur="500"/>
                                        <p:tgtEl>
                                          <p:spTgt spid="20483">
                                            <p:txEl>
                                              <p:pRg st="6" end="6"/>
                                            </p:txEl>
                                          </p:spTgt>
                                        </p:tgtEl>
                                        <p:attrNameLst>
                                          <p:attrName>ppt_y</p:attrName>
                                        </p:attrNameLst>
                                      </p:cBhvr>
                                      <p:tavLst>
                                        <p:tav tm="0">
                                          <p:val>
                                            <p:strVal val="ppt_y"/>
                                          </p:val>
                                        </p:tav>
                                        <p:tav tm="100000">
                                          <p:val>
                                            <p:strVal val="1+ppt_h/2"/>
                                          </p:val>
                                        </p:tav>
                                      </p:tavLst>
                                    </p:anim>
                                    <p:set>
                                      <p:cBhvr>
                                        <p:cTn id="80" dur="1" fill="hold">
                                          <p:stCondLst>
                                            <p:cond delay="499"/>
                                          </p:stCondLst>
                                        </p:cTn>
                                        <p:tgtEl>
                                          <p:spTgt spid="20483">
                                            <p:txEl>
                                              <p:pRg st="6" end="6"/>
                                            </p:txEl>
                                          </p:spTgt>
                                        </p:tgtEl>
                                        <p:attrNameLst>
                                          <p:attrName>style.visibility</p:attrName>
                                        </p:attrNameLst>
                                      </p:cBhvr>
                                      <p:to>
                                        <p:strVal val="hidden"/>
                                      </p:to>
                                    </p:set>
                                  </p:childTnLst>
                                </p:cTn>
                              </p:par>
                              <p:par>
                                <p:cTn id="81" presetID="2" presetClass="exit" presetSubtype="4" fill="hold" nodeType="withEffect">
                                  <p:stCondLst>
                                    <p:cond delay="0"/>
                                  </p:stCondLst>
                                  <p:childTnLst>
                                    <p:anim calcmode="lin" valueType="num">
                                      <p:cBhvr additive="base">
                                        <p:cTn id="82" dur="500"/>
                                        <p:tgtEl>
                                          <p:spTgt spid="20483">
                                            <p:txEl>
                                              <p:pRg st="7" end="7"/>
                                            </p:txEl>
                                          </p:spTgt>
                                        </p:tgtEl>
                                        <p:attrNameLst>
                                          <p:attrName>ppt_x</p:attrName>
                                        </p:attrNameLst>
                                      </p:cBhvr>
                                      <p:tavLst>
                                        <p:tav tm="0">
                                          <p:val>
                                            <p:strVal val="ppt_x"/>
                                          </p:val>
                                        </p:tav>
                                        <p:tav tm="100000">
                                          <p:val>
                                            <p:strVal val="ppt_x"/>
                                          </p:val>
                                        </p:tav>
                                      </p:tavLst>
                                    </p:anim>
                                    <p:anim calcmode="lin" valueType="num">
                                      <p:cBhvr additive="base">
                                        <p:cTn id="83" dur="500"/>
                                        <p:tgtEl>
                                          <p:spTgt spid="20483">
                                            <p:txEl>
                                              <p:pRg st="7" end="7"/>
                                            </p:txEl>
                                          </p:spTgt>
                                        </p:tgtEl>
                                        <p:attrNameLst>
                                          <p:attrName>ppt_y</p:attrName>
                                        </p:attrNameLst>
                                      </p:cBhvr>
                                      <p:tavLst>
                                        <p:tav tm="0">
                                          <p:val>
                                            <p:strVal val="ppt_y"/>
                                          </p:val>
                                        </p:tav>
                                        <p:tav tm="100000">
                                          <p:val>
                                            <p:strVal val="1+ppt_h/2"/>
                                          </p:val>
                                        </p:tav>
                                      </p:tavLst>
                                    </p:anim>
                                    <p:set>
                                      <p:cBhvr>
                                        <p:cTn id="84" dur="1" fill="hold">
                                          <p:stCondLst>
                                            <p:cond delay="499"/>
                                          </p:stCondLst>
                                        </p:cTn>
                                        <p:tgtEl>
                                          <p:spTgt spid="2048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PTVERSION" val="XP"/>
  <p:tag name="ISGAMESHOW" val="False"/>
</p:tagLst>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Capsules</Template>
  <TotalTime>363</TotalTime>
  <Words>1186</Words>
  <Application>Microsoft Office PowerPoint</Application>
  <PresentationFormat>Presentazione su schermo (4:3)</PresentationFormat>
  <Paragraphs>133</Paragraphs>
  <Slides>19</Slides>
  <Notes>0</Notes>
  <HiddenSlides>0</HiddenSlides>
  <MMClips>3</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19</vt:i4>
      </vt:variant>
    </vt:vector>
  </HeadingPairs>
  <TitlesOfParts>
    <vt:vector size="25" baseType="lpstr">
      <vt:lpstr>Arial</vt:lpstr>
      <vt:lpstr>BankGothic Lt BT</vt:lpstr>
      <vt:lpstr>Tahoma</vt:lpstr>
      <vt:lpstr>Times New Roman</vt:lpstr>
      <vt:lpstr>Wingdings</vt:lpstr>
      <vt:lpstr>Capsules</vt:lpstr>
      <vt:lpstr>How To Use PowerPoint A Brief Introduction to Commonly Used Features</vt:lpstr>
      <vt:lpstr>Introduction</vt:lpstr>
      <vt:lpstr>What Will be Demonstrated</vt:lpstr>
      <vt:lpstr>Adding/Formatting Slides</vt:lpstr>
      <vt:lpstr>Appearance/Motif</vt:lpstr>
      <vt:lpstr>Variation in Layout and Text</vt:lpstr>
      <vt:lpstr>Clip Art Graphics</vt:lpstr>
      <vt:lpstr>File Graphics</vt:lpstr>
      <vt:lpstr>Animated Text (Manual)</vt:lpstr>
      <vt:lpstr>Animated Text (Timed)</vt:lpstr>
      <vt:lpstr>Slide Transitions</vt:lpstr>
      <vt:lpstr>Using “Canned” Sounds</vt:lpstr>
      <vt:lpstr>Using Sound Files</vt:lpstr>
      <vt:lpstr>AutoShapes</vt:lpstr>
      <vt:lpstr>Advanced AutoShapes</vt:lpstr>
      <vt:lpstr>Embedding Video</vt:lpstr>
      <vt:lpstr>Action Buttons</vt:lpstr>
      <vt:lpstr>Linking to Web Content</vt:lpstr>
      <vt:lpstr>Adding Email Links</vt:lpstr>
    </vt:vector>
  </TitlesOfParts>
  <Company>University of Kentucky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PowerPoint FIle</dc:title>
  <dc:creator>user</dc:creator>
  <cp:lastModifiedBy>GERARDO MICHELE LAUCELLA</cp:lastModifiedBy>
  <cp:revision>16</cp:revision>
  <dcterms:created xsi:type="dcterms:W3CDTF">2005-02-10T21:18:44Z</dcterms:created>
  <dcterms:modified xsi:type="dcterms:W3CDTF">2021-12-02T11:16:56Z</dcterms:modified>
</cp:coreProperties>
</file>