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8"/>
  </p:notesMasterIdLst>
  <p:sldIdLst>
    <p:sldId id="256" r:id="rId3"/>
    <p:sldId id="257" r:id="rId4"/>
    <p:sldId id="260" r:id="rId5"/>
    <p:sldId id="259" r:id="rId6"/>
    <p:sldId id="261" r:id="rId7"/>
  </p:sldIdLst>
  <p:sldSz cx="10080625" cy="7559675"/>
  <p:notesSz cx="7559675" cy="10691813"/>
  <p:defaultTextStyle>
    <a:defPPr>
      <a:defRPr lang="en-GB"/>
    </a:defPPr>
    <a:lvl1pPr algn="l" defTabSz="457200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Droid Sans Fallback" charset="0"/>
      </a:defRPr>
    </a:lvl1pPr>
    <a:lvl2pPr marL="742950" indent="-285750" algn="l" defTabSz="457200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Droid Sans Fallback" charset="0"/>
      </a:defRPr>
    </a:lvl2pPr>
    <a:lvl3pPr marL="1143000" indent="-228600" algn="l" defTabSz="457200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Droid Sans Fallback" charset="0"/>
      </a:defRPr>
    </a:lvl3pPr>
    <a:lvl4pPr marL="1600200" indent="-228600" algn="l" defTabSz="457200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Droid Sans Fallback" charset="0"/>
      </a:defRPr>
    </a:lvl4pPr>
    <a:lvl5pPr marL="2057400" indent="-228600" algn="l" defTabSz="457200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Droid Sans Fallback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Droid Sans Fallback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Droid Sans Fallback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Droid Sans Fallback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Droid Sans Fallback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584" y="6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Banda utilizzata Mb/sec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Microsoft Teams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Foglio1!$A$2:$A$6</c:f>
              <c:strCache>
                <c:ptCount val="5"/>
                <c:pt idx="0">
                  <c:v>Cattura 1</c:v>
                </c:pt>
                <c:pt idx="1">
                  <c:v>Cattura 2</c:v>
                </c:pt>
                <c:pt idx="2">
                  <c:v>Cattura 3</c:v>
                </c:pt>
                <c:pt idx="3">
                  <c:v>Cattura 4</c:v>
                </c:pt>
                <c:pt idx="4">
                  <c:v>Cattura 5</c:v>
                </c:pt>
              </c:strCache>
            </c:strRef>
          </c:cat>
          <c:val>
            <c:numRef>
              <c:f>Foglio1!$B$2:$B$6</c:f>
              <c:numCache>
                <c:formatCode>General</c:formatCode>
                <c:ptCount val="5"/>
                <c:pt idx="0">
                  <c:v>1.9008</c:v>
                </c:pt>
                <c:pt idx="1">
                  <c:v>0.91049999999999998</c:v>
                </c:pt>
                <c:pt idx="2">
                  <c:v>0.98129999999999995</c:v>
                </c:pt>
                <c:pt idx="3">
                  <c:v>1.7713000000000001</c:v>
                </c:pt>
                <c:pt idx="4">
                  <c:v>0.1817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2E8-4B26-9E08-FABD61D83841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Zoom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Foglio1!$A$2:$A$6</c:f>
              <c:strCache>
                <c:ptCount val="5"/>
                <c:pt idx="0">
                  <c:v>Cattura 1</c:v>
                </c:pt>
                <c:pt idx="1">
                  <c:v>Cattura 2</c:v>
                </c:pt>
                <c:pt idx="2">
                  <c:v>Cattura 3</c:v>
                </c:pt>
                <c:pt idx="3">
                  <c:v>Cattura 4</c:v>
                </c:pt>
                <c:pt idx="4">
                  <c:v>Cattura 5</c:v>
                </c:pt>
              </c:strCache>
            </c:strRef>
          </c:cat>
          <c:val>
            <c:numRef>
              <c:f>Foglio1!$C$2:$C$6</c:f>
              <c:numCache>
                <c:formatCode>General</c:formatCode>
                <c:ptCount val="5"/>
                <c:pt idx="0">
                  <c:v>0.55000000000000004</c:v>
                </c:pt>
                <c:pt idx="1">
                  <c:v>1.3496999999999999</c:v>
                </c:pt>
                <c:pt idx="2">
                  <c:v>0.39910000000000001</c:v>
                </c:pt>
                <c:pt idx="3">
                  <c:v>0.39079999999999998</c:v>
                </c:pt>
                <c:pt idx="4">
                  <c:v>0.24779999999999999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2E8-4B26-9E08-FABD61D83841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Google Meet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Foglio1!$A$2:$A$6</c:f>
              <c:strCache>
                <c:ptCount val="5"/>
                <c:pt idx="0">
                  <c:v>Cattura 1</c:v>
                </c:pt>
                <c:pt idx="1">
                  <c:v>Cattura 2</c:v>
                </c:pt>
                <c:pt idx="2">
                  <c:v>Cattura 3</c:v>
                </c:pt>
                <c:pt idx="3">
                  <c:v>Cattura 4</c:v>
                </c:pt>
                <c:pt idx="4">
                  <c:v>Cattura 5</c:v>
                </c:pt>
              </c:strCache>
            </c:strRef>
          </c:cat>
          <c:val>
            <c:numRef>
              <c:f>Foglio1!$D$2:$D$6</c:f>
              <c:numCache>
                <c:formatCode>General</c:formatCode>
                <c:ptCount val="5"/>
                <c:pt idx="0">
                  <c:v>0.65249999999999997</c:v>
                </c:pt>
                <c:pt idx="1">
                  <c:v>0.6411</c:v>
                </c:pt>
                <c:pt idx="2">
                  <c:v>0.54279999999999995</c:v>
                </c:pt>
                <c:pt idx="3">
                  <c:v>0.30969999999999998</c:v>
                </c:pt>
                <c:pt idx="4">
                  <c:v>0.26290000000000002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2E8-4B26-9E08-FABD61D838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3938143"/>
        <c:axId val="443940223"/>
      </c:lineChart>
      <c:catAx>
        <c:axId val="4439381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43940223"/>
        <c:crosses val="autoZero"/>
        <c:auto val="1"/>
        <c:lblAlgn val="ctr"/>
        <c:lblOffset val="100"/>
        <c:noMultiLvlLbl val="0"/>
      </c:catAx>
      <c:valAx>
        <c:axId val="4439402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439381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>
            <a:extLst>
              <a:ext uri="{FF2B5EF4-FFF2-40B4-BE49-F238E27FC236}">
                <a16:creationId xmlns:a16="http://schemas.microsoft.com/office/drawing/2014/main" id="{AE173694-4EFA-4D32-81B8-0C5639C073EB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484313" y="900113"/>
            <a:ext cx="4587875" cy="3440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2713B0EF-90EE-4E67-B4F7-AD3BCBE0389F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20725" y="4679950"/>
            <a:ext cx="6118225" cy="503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it-IT" altLang="it-IT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A1E47306-31BF-481D-863D-F17AE66F6C2E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8188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US" altLang="it-IT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7E09C99-91EF-4E45-97A7-C835FDE1B8C2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279900" y="0"/>
            <a:ext cx="3278188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US" altLang="it-IT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5144B1B-513C-42C6-9761-613613513B83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8188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US" altLang="it-IT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F8775023-3150-42DB-97FB-6270D82E39E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9900" y="10156825"/>
            <a:ext cx="3278188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fld id="{D0E3836A-8189-4B6C-AB4C-AA6654BE2B9F}" type="slidenum">
              <a:rPr lang="en-US" altLang="it-IT"/>
              <a:pPr/>
              <a:t>‹N›</a:t>
            </a:fld>
            <a:endParaRPr lang="en-US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0F996D4-E353-44EF-8ACE-CA5D3F29C82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D94F50B-7517-42DF-87F5-4A122BAD117A}" type="slidenum">
              <a:rPr lang="en-US" altLang="it-IT"/>
              <a:pPr/>
              <a:t>1</a:t>
            </a:fld>
            <a:endParaRPr lang="en-US" altLang="it-IT"/>
          </a:p>
        </p:txBody>
      </p:sp>
      <p:sp>
        <p:nvSpPr>
          <p:cNvPr id="8193" name="Rectangle 1">
            <a:extLst>
              <a:ext uri="{FF2B5EF4-FFF2-40B4-BE49-F238E27FC236}">
                <a16:creationId xmlns:a16="http://schemas.microsoft.com/office/drawing/2014/main" id="{F3DB7135-E6FF-43D5-89AD-862473BBD51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484313" y="900113"/>
            <a:ext cx="4589462" cy="3441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9045FE30-37CA-49F1-8D14-1C288643754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20725" y="4679950"/>
            <a:ext cx="6119813" cy="50403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alt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56F3086-1B5F-4036-8443-CE1E4F60BFF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3A524DE-D376-4C76-82F9-6A10E68B63A5}" type="slidenum">
              <a:rPr lang="en-US" altLang="it-IT"/>
              <a:pPr/>
              <a:t>2</a:t>
            </a:fld>
            <a:endParaRPr lang="en-US" altLang="it-IT"/>
          </a:p>
        </p:txBody>
      </p:sp>
      <p:sp>
        <p:nvSpPr>
          <p:cNvPr id="9217" name="Rectangle 1">
            <a:extLst>
              <a:ext uri="{FF2B5EF4-FFF2-40B4-BE49-F238E27FC236}">
                <a16:creationId xmlns:a16="http://schemas.microsoft.com/office/drawing/2014/main" id="{A699DC69-85C1-4396-9757-D0BF3543A3D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484313" y="900113"/>
            <a:ext cx="4589462" cy="3441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8EB2E2D0-8B48-46EB-B93E-2DC142AB56E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20725" y="4679950"/>
            <a:ext cx="6119813" cy="50403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alt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9C32F30-FAD1-4740-944D-04195232294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3F84DAB-AF3D-4DFB-89D3-9A29C957C89B}" type="slidenum">
              <a:rPr lang="en-US" altLang="it-IT"/>
              <a:pPr/>
              <a:t>4</a:t>
            </a:fld>
            <a:endParaRPr lang="en-US" altLang="it-IT"/>
          </a:p>
        </p:txBody>
      </p:sp>
      <p:sp>
        <p:nvSpPr>
          <p:cNvPr id="11265" name="Rectangle 1">
            <a:extLst>
              <a:ext uri="{FF2B5EF4-FFF2-40B4-BE49-F238E27FC236}">
                <a16:creationId xmlns:a16="http://schemas.microsoft.com/office/drawing/2014/main" id="{06186744-B4DF-4239-A43A-3A365F2F067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484313" y="900113"/>
            <a:ext cx="4589462" cy="3441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F2FACBF2-01E2-4E05-A216-E859CB44223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20725" y="4679950"/>
            <a:ext cx="6119813" cy="50403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alt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467B5A-8359-4D97-BD29-3C43CF5689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7A86E21-D7D8-44A7-919C-5283ACB68B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4C9F898-2FBF-439E-8AC5-F901D024FC0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26C611B-61E2-4D54-814E-5AF85C92B79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E72BA0C-22DA-4720-A591-DC1B53F3EB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20BAA4C-CFE3-49C9-9E90-46D314FC7CD0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928903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C090FA-B0F5-427A-94F2-A00C23EB1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B115BA3-935B-4D0C-8CF7-88A546257B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836906E-BCCB-4829-BEF0-4C44B6E563C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56AD36B-F5DA-42A2-A58E-ED3A9FDD79E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D9FF425-1462-4ECF-BFDA-C4DB342E833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3ADE83E-89E9-4D7F-A67B-47F84E243E63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4005551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48BCBB0-F037-4BAF-A8C5-3E7C2C0ACA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58499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7CFA64A-C7BF-480C-9319-BD9141930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58499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78E8C38-3E19-420B-9DC4-60287BBC596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855D60E-D71B-4E5C-9FF5-9819BEB45A7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8E556D0-B908-4BE8-A910-6EC0B21A3C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038B2E7-659F-4C08-AAF3-1E0547144171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263352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97FC2C-393C-460D-8833-FDCDF1C5C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5D89DE3-1578-4A5F-8CE9-CE7DF7C61B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324F8C7-F90D-4B2E-99B5-07B643F2477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8DEEDD0-05CA-4373-A44B-7CEBE8A7446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A717359-EBA3-4B07-B8CB-E8E8EE788E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5A0DB59-4A54-4CD7-8AB7-23F72024A366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667829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2CA046-01CA-4480-99B0-5B6830F9F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4E7328-9D98-4C59-99D4-FA3BCE92B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13C6818-DA87-490A-9338-71247A43CFF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9E39E09-C5A6-42F7-AA67-D1A149757B7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AD4CEB4-AB5F-4A42-AEDE-B352A48514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5B50068-7389-43BC-844E-08CF49FD2989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6791984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B60924-7006-4CCB-A394-140893025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8D9F9F7-8838-443F-9112-4E3361A86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BC2F52E-4DBA-4B6B-A7DD-0373C270FEB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78ECB5B-E281-478C-B710-5D77EF43A7B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F1E7662-8206-4BE8-91CC-7E23DC69814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9A05DC8-C59E-4184-BE06-4A3D5980BF18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30038506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225363-4319-42DB-957F-B074C62AF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A36450-4399-4CEE-87CF-021BD3CF59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800225"/>
            <a:ext cx="4459287" cy="43830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EC74860-04BA-43CC-A095-7D523A67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800225"/>
            <a:ext cx="4459288" cy="43830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E2192C8-78CB-4E16-BDFF-106267C983C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5F67FCA-269C-4200-9A07-1A03DA1F350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2C550B8-F803-4004-BB8B-3667F88292F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891C630-D317-45C3-A829-621A555DE592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7250848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2DA05A-C404-4519-B212-5E579148B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C749312-E9B3-4E04-B078-FC2BC71D0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1CF39EE-D830-4B49-8E55-876B1B2106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FF355AC-7345-4A0A-BA8D-67002F0781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84F6357-D8B5-471A-8E1F-37225FC2C2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4500685-62AD-4698-AAE5-78D11832481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E178186-7E9F-4BB0-8838-0FD86207A9F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F1DFF2D-43EB-4138-A08D-6A02FE4B6E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20BA0A6-E226-4F9D-9D5B-15C8CC46548E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2420888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A0FB12-F247-48BC-AE2D-171017042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70E3238-9847-4B36-BFD5-0005C028C2D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D29B753-7DB9-4144-83E2-5A0A41F6F4A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614D853-553B-4757-A5E5-1F021536AB2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7B28764-C24B-4AEB-A822-D66662225DC7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1562222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7B272FA-2717-4C00-BFAA-2D886BBA848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4836BEA-FC83-447B-891F-56CF38A4F64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F938CC8-0D31-4D65-8FD8-5529325288C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4EBA7D6-15A8-4F00-ACE0-5566D7B0B578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5789229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1A0330-CFFA-4B99-853E-5C7646015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87E316-DA7A-4C36-A433-488C10DBF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0C6137F-D76E-4CFE-A170-D501665E2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7C32251-67E0-4F15-9362-DF7F9F63E7A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12A0B2D-3421-4C0B-BAAF-5BFE583CF38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CAF80A6-D2DE-421C-A038-E15BCFC88E1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5FF4644-70A5-4D5D-AB66-C20A19930926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361250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24B82D-7609-446B-9D2B-F1A705271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BEAEDB9-36B1-4ADF-8676-4085DCC69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7FBDC4F-874A-4EEB-9867-1678A37FCC2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F10EF04-556D-465E-A093-7121501666F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8FAB440-9450-462C-B89B-9582E0F17F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1163FF4-43DE-41AE-A20D-8BB05E6E9289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9455757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3D3D17-9D30-46D8-BA2B-4BCBD9239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4723FE4-1967-4174-9A95-27350B6292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4F78824-E4D1-47B2-A20D-9AE952D298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5D235C1-4326-44CE-BD05-7AF06C5BE4A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B0899C0-3308-4B1A-967C-6D6B7926E95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A32CA1B-5322-49F6-AC61-9E6E050B42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0D16A3E-E69A-4AA5-A49A-1113C478062E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35859232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723F27-C64E-4E76-B232-2C5970571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030763E-4D58-4EFE-9A88-BFA977565E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C433653-366A-47A7-AD85-2C6EDDB8AC7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53A506A-D540-4387-82C6-72C4AA25D1F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237A630-BE77-43D3-A054-9A8154A24F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60D2D41-60B6-4997-8246-5E62430765AC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24748219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825946B-A769-4C6C-BC33-C482D71887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7263" y="576263"/>
            <a:ext cx="2266950" cy="560705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CC75A74-421C-4041-A0AA-6EEB004D8C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576263"/>
            <a:ext cx="6651625" cy="56070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4192A0A-26B8-45E2-9F14-8CE7CA806D4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60EAB93-904C-47B1-B17F-E6EC20055F2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BBF3C2F-2768-40A9-9B70-3EB9A93257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230A579-51D8-4367-B1D0-A37C8056D388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2550428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B6EAC3-F29D-4D35-981D-196371E8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576263"/>
            <a:ext cx="7197725" cy="71913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357C2B4-8B18-407E-BC21-63C2099079D6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50323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BAAF48A-A193-4DA6-8B05-322A0FFE3DA9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3448050" y="6886575"/>
            <a:ext cx="3194050" cy="519113"/>
          </a:xfrm>
        </p:spPr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691CDE0-2C6E-4605-811E-134A6D75C12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226300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fld id="{2A62DB99-8178-452F-91BC-F1D722C6769A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891559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F89306-F726-4DA0-AE7E-3C9EE671B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1CBBA0E-C5A2-48CD-9E87-18B032AC6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FC04B7C-9A56-41D9-B1DF-E24B88A29E4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006F0DB-BAFB-409C-8787-3E0E3F5A713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370F0FF-3F74-42A6-9241-1B947E4A33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58F10AF-829E-44E5-AC6F-EF7582AC4B4D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460922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14B677-45E3-4B98-83D5-268BD67AE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9DD82CC-2C00-46EF-8AE2-2E0D7037A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3830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CD8BF6C-4571-4AE8-A386-5A2046A56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3830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CB5FD07-B3F0-4AB8-94B6-0D1BBA18809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5C1952B-F983-4470-9B11-E8ADA8D28CA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F22FC67-FE59-4FD2-B7CD-51DF3A54B1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9FE1AB1-7192-4892-9E3A-6098315CCD74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076772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2B0390-E6E4-431B-A319-10B51DAD5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8BFF3E2-2F65-44D5-B1C8-6D720A4B0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724C90F-B07B-4575-883D-232205F99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1CE828D-F6FC-42CC-8C9E-6B88073610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9AC5F5D-08A9-45DB-80F8-D252FFD3A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1ABD8EB-6241-4928-9890-A30822D67A6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16571A1-7427-4DB1-81CB-E239037DA8E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A7E468C-258C-4B98-8C0B-35A8369BB4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CA22DF4-9AD2-4C4B-9E30-3041B03F05D5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002791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A748C2-A7DD-420A-80A0-4031214B6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F629DC5-6E1E-4AB5-BD19-6E34DCD66FD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50CE1F4-E554-4D3B-B636-70085AC8C72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828472F-163F-4C16-93C3-8F045DDB0F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7249C85-119B-4C47-A95D-BEA48C2EE339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4222470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36B4D57-5B1D-453F-8FC4-71D539F0201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8BE812D-C117-4445-AF6E-697EF7E6E75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C8E9588-9F07-4AFD-B8A2-736E0ED242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5C1EFC5-4634-40DE-80AA-D00DFC7DA0A0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925127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A96E93-C66E-4034-B22E-8769A3A4B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8E5998E-1F61-4A8C-AF31-43F4F3A6A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E478FFA-2A20-44DF-9D8C-AA58217DC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C01E8B2-137C-4592-AF19-E1C1A42401F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0175208-F23F-4EE9-9F31-E0C5811B2DB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124B721-6854-4A08-B403-8DD7730EA2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522C70B-72BE-475A-AFE3-3AA74FB96ECB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3891989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925D4F-C59D-4289-BA7D-47C3A255F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EDED515-747E-4F66-9F31-FE0DB1E541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A453FA9-D0F4-44C7-8023-C3E5D8AC4C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3552D7B-21EA-46A0-B9FC-3F8DCF1D38D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BC442F5-98D0-4D59-A703-5D961733021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98E792C-DD9E-497B-82C1-6FD277F5511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5CD2CDF-3BDC-48EF-A02F-A22788A44F9D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3006803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E72572A1-7DAD-4A11-8E73-6AB13CDEE9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it-IT"/>
              <a:t>Click to edit the title text format</a:t>
            </a: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92B3FF71-588F-4AED-9504-40E07884DC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38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4192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it-IT"/>
              <a:t>Click to edit the outline text format</a:t>
            </a:r>
          </a:p>
          <a:p>
            <a:pPr lvl="1"/>
            <a:r>
              <a:rPr lang="en-GB" altLang="it-IT"/>
              <a:t>Second Outline Level</a:t>
            </a:r>
          </a:p>
          <a:p>
            <a:pPr lvl="2"/>
            <a:r>
              <a:rPr lang="en-GB" altLang="it-IT"/>
              <a:t>Third Outline Level</a:t>
            </a:r>
          </a:p>
          <a:p>
            <a:pPr lvl="3"/>
            <a:r>
              <a:rPr lang="en-GB" altLang="it-IT"/>
              <a:t>Fourth Outline Level</a:t>
            </a:r>
          </a:p>
          <a:p>
            <a:pPr lvl="4"/>
            <a:r>
              <a:rPr lang="en-GB" altLang="it-IT"/>
              <a:t>Fifth Outline Level</a:t>
            </a:r>
          </a:p>
          <a:p>
            <a:pPr lvl="4"/>
            <a:r>
              <a:rPr lang="en-GB" altLang="it-IT"/>
              <a:t>Sixth Outline Level</a:t>
            </a:r>
          </a:p>
          <a:p>
            <a:pPr lvl="4"/>
            <a:r>
              <a:rPr lang="en-GB" altLang="it-IT"/>
              <a:t>Seventh Outline Level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AC968B6-314B-422A-82EB-2C8CC7E44761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US" altLang="it-IT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CC517F9-EDD4-42E0-B8D2-59B61D01B249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US" altLang="it-IT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21C4DF2-3141-45DE-9DFB-92500C68AF9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fld id="{0CE5A600-854B-40E3-AD28-FF15B8E1AE18}" type="slidenum">
              <a:rPr lang="en-US" altLang="it-IT"/>
              <a:pPr/>
              <a:t>‹N›</a:t>
            </a:fld>
            <a:endParaRPr lang="en-US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defTabSz="457200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roid Sans Fallback" charset="0"/>
        </a:defRPr>
      </a:lvl2pPr>
      <a:lvl3pPr marL="1143000" indent="-228600" algn="ctr" defTabSz="457200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roid Sans Fallback" charset="0"/>
        </a:defRPr>
      </a:lvl3pPr>
      <a:lvl4pPr marL="1600200" indent="-228600" algn="ctr" defTabSz="457200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roid Sans Fallback" charset="0"/>
        </a:defRPr>
      </a:lvl4pPr>
      <a:lvl5pPr marL="2057400" indent="-228600" algn="ctr" defTabSz="457200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roid Sans Fallback" charset="0"/>
        </a:defRPr>
      </a:lvl5pPr>
      <a:lvl6pPr marL="2514600" indent="-228600" algn="ctr" defTabSz="457200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roid Sans Fallback" charset="0"/>
        </a:defRPr>
      </a:lvl6pPr>
      <a:lvl7pPr marL="2971800" indent="-228600" algn="ctr" defTabSz="457200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roid Sans Fallback" charset="0"/>
        </a:defRPr>
      </a:lvl7pPr>
      <a:lvl8pPr marL="3429000" indent="-228600" algn="ctr" defTabSz="457200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roid Sans Fallback" charset="0"/>
        </a:defRPr>
      </a:lvl8pPr>
      <a:lvl9pPr marL="3886200" indent="-228600" algn="ctr" defTabSz="457200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roid Sans Fallback" charset="0"/>
        </a:defRPr>
      </a:lvl9pPr>
    </p:titleStyle>
    <p:bodyStyle>
      <a:lvl1pPr marL="342900" indent="-342900" algn="l" defTabSz="457200" rtl="0" fontAlgn="base" hangingPunct="0">
        <a:lnSpc>
          <a:spcPct val="94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4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4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4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>
            <a:extLst>
              <a:ext uri="{FF2B5EF4-FFF2-40B4-BE49-F238E27FC236}">
                <a16:creationId xmlns:a16="http://schemas.microsoft.com/office/drawing/2014/main" id="{C98697B8-A82B-4D5F-99C1-57E9D396B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79038" cy="755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0" name="Rectangle 2">
            <a:extLst>
              <a:ext uri="{FF2B5EF4-FFF2-40B4-BE49-F238E27FC236}">
                <a16:creationId xmlns:a16="http://schemas.microsoft.com/office/drawing/2014/main" id="{94DEC910-6B58-4140-B278-6DF2E60378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576263"/>
            <a:ext cx="7197725" cy="71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it-IT"/>
              <a:t>Click to edit the title text format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DE0604D5-4A63-4C10-A00E-5A19554BCB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800225"/>
            <a:ext cx="9070975" cy="438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656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it-IT"/>
              <a:t>Click to edit the outline text format</a:t>
            </a:r>
          </a:p>
          <a:p>
            <a:pPr lvl="1"/>
            <a:r>
              <a:rPr lang="en-GB" altLang="it-IT"/>
              <a:t>Second Outline Level</a:t>
            </a:r>
          </a:p>
          <a:p>
            <a:pPr lvl="2"/>
            <a:r>
              <a:rPr lang="en-GB" altLang="it-IT"/>
              <a:t>Third Outline Level</a:t>
            </a:r>
          </a:p>
          <a:p>
            <a:pPr lvl="3"/>
            <a:r>
              <a:rPr lang="en-GB" altLang="it-IT"/>
              <a:t>Fourth Outline Level</a:t>
            </a:r>
          </a:p>
          <a:p>
            <a:pPr lvl="4"/>
            <a:r>
              <a:rPr lang="en-GB" altLang="it-IT"/>
              <a:t>Fifth Outline Level</a:t>
            </a:r>
          </a:p>
          <a:p>
            <a:pPr lvl="4"/>
            <a:r>
              <a:rPr lang="en-GB" altLang="it-IT"/>
              <a:t>Sixth Outline Level</a:t>
            </a:r>
          </a:p>
          <a:p>
            <a:pPr lvl="4"/>
            <a:r>
              <a:rPr lang="en-GB" altLang="it-IT"/>
              <a:t>Seventh Outline Level</a:t>
            </a: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F4B09E8F-4367-4616-B9C8-C568BE75A020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US" altLang="it-IT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E1B4EFB6-2C07-4788-92EF-CE463DE4A71A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US" altLang="it-IT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3DA441DF-550F-472E-8120-599B580423F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7226300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fld id="{542A60EB-E52D-41D1-A750-0651A9F4CE97}" type="slidenum">
              <a:rPr lang="en-US" altLang="it-IT"/>
              <a:pPr/>
              <a:t>‹N›</a:t>
            </a:fld>
            <a:endParaRPr lang="en-US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457200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57200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>
          <a:solidFill>
            <a:srgbClr val="000000"/>
          </a:solidFill>
          <a:latin typeface="Arial" panose="020B0604020202020204" pitchFamily="34" charset="0"/>
          <a:cs typeface="WenQuanYi Zen Hei" charset="0"/>
        </a:defRPr>
      </a:lvl2pPr>
      <a:lvl3pPr marL="1143000" indent="-228600" algn="l" defTabSz="457200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>
          <a:solidFill>
            <a:srgbClr val="000000"/>
          </a:solidFill>
          <a:latin typeface="Arial" panose="020B0604020202020204" pitchFamily="34" charset="0"/>
          <a:cs typeface="WenQuanYi Zen Hei" charset="0"/>
        </a:defRPr>
      </a:lvl3pPr>
      <a:lvl4pPr marL="1600200" indent="-228600" algn="l" defTabSz="457200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>
          <a:solidFill>
            <a:srgbClr val="000000"/>
          </a:solidFill>
          <a:latin typeface="Arial" panose="020B0604020202020204" pitchFamily="34" charset="0"/>
          <a:cs typeface="WenQuanYi Zen Hei" charset="0"/>
        </a:defRPr>
      </a:lvl4pPr>
      <a:lvl5pPr marL="2057400" indent="-228600" algn="l" defTabSz="457200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>
          <a:solidFill>
            <a:srgbClr val="000000"/>
          </a:solidFill>
          <a:latin typeface="Arial" panose="020B0604020202020204" pitchFamily="34" charset="0"/>
          <a:cs typeface="WenQuanYi Zen Hei" charset="0"/>
        </a:defRPr>
      </a:lvl5pPr>
      <a:lvl6pPr marL="2514600" indent="-228600" algn="l" defTabSz="457200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>
          <a:solidFill>
            <a:srgbClr val="000000"/>
          </a:solidFill>
          <a:latin typeface="Arial" panose="020B0604020202020204" pitchFamily="34" charset="0"/>
          <a:cs typeface="WenQuanYi Zen Hei" charset="0"/>
        </a:defRPr>
      </a:lvl6pPr>
      <a:lvl7pPr marL="2971800" indent="-228600" algn="l" defTabSz="457200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>
          <a:solidFill>
            <a:srgbClr val="000000"/>
          </a:solidFill>
          <a:latin typeface="Arial" panose="020B0604020202020204" pitchFamily="34" charset="0"/>
          <a:cs typeface="WenQuanYi Zen Hei" charset="0"/>
        </a:defRPr>
      </a:lvl7pPr>
      <a:lvl8pPr marL="3429000" indent="-228600" algn="l" defTabSz="457200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>
          <a:solidFill>
            <a:srgbClr val="000000"/>
          </a:solidFill>
          <a:latin typeface="Arial" panose="020B0604020202020204" pitchFamily="34" charset="0"/>
          <a:cs typeface="WenQuanYi Zen Hei" charset="0"/>
        </a:defRPr>
      </a:lvl8pPr>
      <a:lvl9pPr marL="3886200" indent="-228600" algn="l" defTabSz="457200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>
          <a:solidFill>
            <a:srgbClr val="000000"/>
          </a:solidFill>
          <a:latin typeface="Arial" panose="020B0604020202020204" pitchFamily="34" charset="0"/>
          <a:cs typeface="WenQuanYi Zen Hei" charset="0"/>
        </a:defRPr>
      </a:lvl9pPr>
    </p:titleStyle>
    <p:bodyStyle>
      <a:lvl1pPr marL="342900" indent="-342900" algn="l" defTabSz="457200" rtl="0" fontAlgn="base" hangingPunct="0">
        <a:lnSpc>
          <a:spcPct val="94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26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4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6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4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6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4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6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6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>
            <a:extLst>
              <a:ext uri="{FF2B5EF4-FFF2-40B4-BE49-F238E27FC236}">
                <a16:creationId xmlns:a16="http://schemas.microsoft.com/office/drawing/2014/main" id="{D00D9B74-A12A-4AB9-9C03-CB1FA723EA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576263"/>
            <a:ext cx="7199312" cy="720725"/>
          </a:xfrm>
          <a:ln/>
        </p:spPr>
        <p:txBody>
          <a:bodyPr tIns="27215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</a:pPr>
            <a:r>
              <a:rPr lang="en-US" altLang="it-IT" bmk="1838"/>
              <a:t>Lo</a:t>
            </a:r>
            <a:r>
              <a:rPr lang="en-US" altLang="it-IT" bmk="1079"/>
              <a:t>r</a:t>
            </a:r>
            <a:r>
              <a:rPr lang="en-US" altLang="it-IT" bmk="168"/>
              <a:t>em </a:t>
            </a:r>
            <a:r>
              <a:rPr lang="en-US" altLang="it-IT" bmk="567"/>
              <a:t>i</a:t>
            </a:r>
            <a:r>
              <a:rPr lang="en-US" altLang="it-IT" bmk="886"/>
              <a:t>p</a:t>
            </a:r>
            <a:r>
              <a:rPr lang="en-US" altLang="it-IT" bmk="415"/>
              <a:t>su</a:t>
            </a:r>
            <a:r>
              <a:rPr lang="en-US" altLang="it-IT" bmk="0"/>
              <a:t>m</a:t>
            </a:r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BBA425C9-AB55-4E0E-81E3-C53FFAE240EB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3238" y="1800225"/>
            <a:ext cx="9072562" cy="43846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1340" rIns="0" bIns="0" anchor="ctr"/>
          <a:lstStyle/>
          <a:p>
            <a:pPr marL="0" indent="0"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it-IT" sz="1500" bmk="1631"/>
              <a:t>Lorem </a:t>
            </a:r>
            <a:r>
              <a:rPr lang="en-US" altLang="it-IT" sz="1500" bmk="509"/>
              <a:t>ip</a:t>
            </a:r>
            <a:r>
              <a:rPr lang="en-US" altLang="it-IT" sz="1500" bmk="1266"/>
              <a:t>sum do</a:t>
            </a:r>
            <a:r>
              <a:rPr lang="en-US" altLang="it-IT" sz="1500" bmk="1077"/>
              <a:t>lo</a:t>
            </a:r>
            <a:r>
              <a:rPr lang="en-US" altLang="it-IT" sz="1500" bmk="781"/>
              <a:t>r sit </a:t>
            </a:r>
            <a:r>
              <a:rPr lang="en-US" altLang="it-IT" sz="1500" bmk="1776"/>
              <a:t>am</a:t>
            </a:r>
            <a:r>
              <a:rPr lang="en-US" altLang="it-IT" sz="1500" bmk="359"/>
              <a:t>et, co</a:t>
            </a:r>
            <a:r>
              <a:rPr lang="en-US" altLang="it-IT" sz="1500" bmk="496"/>
              <a:t>ns</a:t>
            </a:r>
            <a:r>
              <a:rPr lang="en-US" altLang="it-IT" sz="1500" bmk="1137"/>
              <a:t>ectetu</a:t>
            </a:r>
            <a:r>
              <a:rPr lang="en-US" altLang="it-IT" sz="1500" bmk="503"/>
              <a:t>r </a:t>
            </a:r>
            <a:r>
              <a:rPr lang="en-US" altLang="it-IT" sz="1500" bmk="1491"/>
              <a:t>adipi</a:t>
            </a:r>
            <a:r>
              <a:rPr lang="en-US" altLang="it-IT" sz="1500" bmk="1871"/>
              <a:t>sci</a:t>
            </a:r>
            <a:r>
              <a:rPr lang="en-US" altLang="it-IT" sz="1500" bmk="379"/>
              <a:t>n</a:t>
            </a:r>
            <a:r>
              <a:rPr lang="en-US" altLang="it-IT" sz="1500" bmk="45"/>
              <a:t>g </a:t>
            </a:r>
            <a:r>
              <a:rPr lang="en-US" altLang="it-IT" sz="1500" bmk="1237"/>
              <a:t>eli</a:t>
            </a:r>
            <a:r>
              <a:rPr lang="en-US" altLang="it-IT" sz="1500" bmk="1252"/>
              <a:t>t.</a:t>
            </a:r>
            <a:r>
              <a:rPr lang="en-US" altLang="it-IT" sz="1500" bmk="1014"/>
              <a:t> Nunc </a:t>
            </a:r>
            <a:r>
              <a:rPr lang="en-US" altLang="it-IT" sz="1500" bmk="1891"/>
              <a:t>ac</a:t>
            </a:r>
            <a:r>
              <a:rPr lang="en-US" altLang="it-IT" sz="1500" bmk="1035"/>
              <a:t> </a:t>
            </a:r>
            <a:r>
              <a:rPr lang="en-US" altLang="it-IT" sz="1500" bmk="707"/>
              <a:t>fa</a:t>
            </a:r>
            <a:r>
              <a:rPr lang="en-US" altLang="it-IT" sz="1500" bmk="1390"/>
              <a:t>u</a:t>
            </a:r>
            <a:r>
              <a:rPr lang="en-US" altLang="it-IT" sz="1500" bmk="1185"/>
              <a:t>c</a:t>
            </a:r>
            <a:r>
              <a:rPr lang="en-US" altLang="it-IT" sz="1500" bmk="1589"/>
              <a:t>i</a:t>
            </a:r>
            <a:r>
              <a:rPr lang="en-US" altLang="it-IT" sz="1500" bmk="1335"/>
              <a:t>bu</a:t>
            </a:r>
            <a:r>
              <a:rPr lang="en-US" altLang="it-IT" sz="1500" bmk="765"/>
              <a:t>s</a:t>
            </a:r>
            <a:r>
              <a:rPr lang="en-US" altLang="it-IT" sz="1500" bmk="69"/>
              <a:t> </a:t>
            </a:r>
            <a:r>
              <a:rPr lang="en-US" altLang="it-IT" sz="1500" bmk="183"/>
              <a:t>o</a:t>
            </a:r>
            <a:r>
              <a:rPr lang="en-US" altLang="it-IT" sz="1500" bmk="185"/>
              <a:t>dio</a:t>
            </a:r>
            <a:r>
              <a:rPr lang="en-US" altLang="it-IT" sz="1500" bmk="1505"/>
              <a:t>. </a:t>
            </a:r>
            <a:r>
              <a:rPr lang="en-US" altLang="it-IT" sz="1500" bmk="1605"/>
              <a:t>V</a:t>
            </a:r>
            <a:r>
              <a:rPr lang="en-US" altLang="it-IT" sz="1500" bmk="386"/>
              <a:t>est</a:t>
            </a:r>
            <a:r>
              <a:rPr lang="en-US" altLang="it-IT" sz="1500" bmk="101"/>
              <a:t>ibul</a:t>
            </a:r>
            <a:r>
              <a:rPr lang="en-US" altLang="it-IT" sz="1500" bmk="1507"/>
              <a:t>um</a:t>
            </a:r>
            <a:r>
              <a:rPr lang="en-US" altLang="it-IT" sz="1500" bmk="67"/>
              <a:t> neque </a:t>
            </a:r>
            <a:r>
              <a:rPr lang="en-US" altLang="it-IT" sz="1500" bmk="1195"/>
              <a:t>m</a:t>
            </a:r>
            <a:r>
              <a:rPr lang="en-US" altLang="it-IT" sz="1500" bmk="611"/>
              <a:t>a</a:t>
            </a:r>
            <a:r>
              <a:rPr lang="en-US" altLang="it-IT" sz="1500" bmk="128"/>
              <a:t>ssa</a:t>
            </a:r>
            <a:r>
              <a:rPr lang="en-US" altLang="it-IT" sz="1500" bmk="315"/>
              <a:t>, s</a:t>
            </a:r>
            <a:r>
              <a:rPr lang="en-US" altLang="it-IT" sz="1500" bmk="666"/>
              <a:t>ce</a:t>
            </a:r>
            <a:r>
              <a:rPr lang="en-US" altLang="it-IT" sz="1500" bmk="1897"/>
              <a:t>l</a:t>
            </a:r>
            <a:r>
              <a:rPr lang="en-US" altLang="it-IT" sz="1500" bmk="241"/>
              <a:t>er</a:t>
            </a:r>
            <a:r>
              <a:rPr lang="en-US" altLang="it-IT" sz="1500" bmk="595"/>
              <a:t>isq</a:t>
            </a:r>
            <a:r>
              <a:rPr lang="en-US" altLang="it-IT" sz="1500" bmk="586"/>
              <a:t>u</a:t>
            </a:r>
            <a:r>
              <a:rPr lang="en-US" altLang="it-IT" sz="1500" bmk="82"/>
              <a:t>e </a:t>
            </a:r>
            <a:r>
              <a:rPr lang="en-US" altLang="it-IT" sz="1500" bmk="471"/>
              <a:t>s</a:t>
            </a:r>
            <a:r>
              <a:rPr lang="en-US" altLang="it-IT" sz="1500" bmk="1263"/>
              <a:t>i</a:t>
            </a:r>
            <a:r>
              <a:rPr lang="en-US" altLang="it-IT" sz="1500" bmk="1337"/>
              <a:t>t </a:t>
            </a:r>
            <a:r>
              <a:rPr lang="en-US" altLang="it-IT" sz="1500" bmk="1647"/>
              <a:t>ame</a:t>
            </a:r>
            <a:r>
              <a:rPr lang="en-US" altLang="it-IT" sz="1500" bmk="1074"/>
              <a:t>t</a:t>
            </a:r>
            <a:r>
              <a:rPr lang="en-US" altLang="it-IT" sz="1500" bmk="1748"/>
              <a:t> lig</a:t>
            </a:r>
            <a:r>
              <a:rPr lang="en-US" altLang="it-IT" sz="1500" bmk="657"/>
              <a:t>u</a:t>
            </a:r>
            <a:r>
              <a:rPr lang="en-US" altLang="it-IT" sz="1500" bmk="658"/>
              <a:t>la </a:t>
            </a:r>
            <a:r>
              <a:rPr lang="en-US" altLang="it-IT" sz="1500" bmk="238"/>
              <a:t>e</a:t>
            </a:r>
            <a:r>
              <a:rPr lang="en-US" altLang="it-IT" sz="1500" bmk="907"/>
              <a:t>u</a:t>
            </a:r>
            <a:r>
              <a:rPr lang="en-US" altLang="it-IT" sz="1500" bmk="1496"/>
              <a:t>, </a:t>
            </a:r>
            <a:r>
              <a:rPr lang="en-US" altLang="it-IT" sz="1500" bmk="126"/>
              <a:t>c</a:t>
            </a:r>
            <a:r>
              <a:rPr lang="en-US" altLang="it-IT" sz="1500" bmk="1311"/>
              <a:t>on</a:t>
            </a:r>
            <a:r>
              <a:rPr lang="en-US" altLang="it-IT" sz="1500" bmk="237"/>
              <a:t>gu</a:t>
            </a:r>
            <a:r>
              <a:rPr lang="en-US" altLang="it-IT" sz="1500" bmk="1535"/>
              <a:t>e m</a:t>
            </a:r>
            <a:r>
              <a:rPr lang="en-US" altLang="it-IT" sz="1500" bmk="1617"/>
              <a:t>ole</a:t>
            </a:r>
            <a:r>
              <a:rPr lang="en-US" altLang="it-IT" sz="1500" bmk="1275"/>
              <a:t>st</a:t>
            </a:r>
            <a:r>
              <a:rPr lang="en-US" altLang="it-IT" sz="1500" bmk="1755"/>
              <a:t>i</a:t>
            </a:r>
            <a:r>
              <a:rPr lang="en-US" altLang="it-IT" sz="1500" bmk="1719"/>
              <a:t>e </a:t>
            </a:r>
            <a:r>
              <a:rPr lang="en-US" altLang="it-IT" sz="1500" bmk="1051"/>
              <a:t>mi. </a:t>
            </a:r>
            <a:r>
              <a:rPr lang="en-US" altLang="it-IT" sz="1500" bmk="1700"/>
              <a:t>Pr</a:t>
            </a:r>
            <a:r>
              <a:rPr lang="en-US" altLang="it-IT" sz="1500" bmk="688"/>
              <a:t>ae</a:t>
            </a:r>
            <a:r>
              <a:rPr lang="en-US" altLang="it-IT" sz="1500" bmk="1288"/>
              <a:t>s</a:t>
            </a:r>
            <a:r>
              <a:rPr lang="en-US" altLang="it-IT" sz="1500" bmk="1798"/>
              <a:t>e</a:t>
            </a:r>
            <a:r>
              <a:rPr lang="en-US" altLang="it-IT" sz="1500" bmk="1283"/>
              <a:t>nt</a:t>
            </a:r>
            <a:r>
              <a:rPr lang="en-US" altLang="it-IT" sz="1500" bmk="907"/>
              <a:t> </a:t>
            </a:r>
            <a:r>
              <a:rPr lang="en-US" altLang="it-IT" sz="1500" bmk="630"/>
              <a:t>u</a:t>
            </a:r>
            <a:r>
              <a:rPr lang="en-US" altLang="it-IT" sz="1500" bmk="44"/>
              <a:t>t </a:t>
            </a:r>
            <a:r>
              <a:rPr lang="en-US" altLang="it-IT" sz="1500" bmk="84"/>
              <a:t>variu</a:t>
            </a:r>
            <a:r>
              <a:rPr lang="en-US" altLang="it-IT" sz="1500" bmk="1048"/>
              <a:t>s</a:t>
            </a:r>
            <a:r>
              <a:rPr lang="en-US" altLang="it-IT" sz="1500" bmk="1641"/>
              <a:t> s</a:t>
            </a:r>
            <a:r>
              <a:rPr lang="en-US" altLang="it-IT" sz="1500" bmk="742"/>
              <a:t>em</a:t>
            </a:r>
            <a:r>
              <a:rPr lang="en-US" altLang="it-IT" sz="1500" bmk="682"/>
              <a:t>. </a:t>
            </a:r>
            <a:r>
              <a:rPr lang="en-US" altLang="it-IT" sz="1500" bmk="448"/>
              <a:t>Nu</a:t>
            </a:r>
            <a:r>
              <a:rPr lang="en-US" altLang="it-IT" sz="1500" bmk="1571"/>
              <a:t>ll</a:t>
            </a:r>
            <a:r>
              <a:rPr lang="en-US" altLang="it-IT" sz="1500" bmk="882"/>
              <a:t>a</a:t>
            </a:r>
            <a:r>
              <a:rPr lang="en-US" altLang="it-IT" sz="1500" bmk="1129"/>
              <a:t>m a</a:t>
            </a:r>
            <a:r>
              <a:rPr lang="en-US" altLang="it-IT" sz="1500" bmk="1580"/>
              <a:t>t</a:t>
            </a:r>
            <a:r>
              <a:rPr lang="en-US" altLang="it-IT" sz="1500" bmk="195"/>
              <a:t> </a:t>
            </a:r>
            <a:r>
              <a:rPr lang="en-US" altLang="it-IT" sz="1500" bmk="945"/>
              <a:t>po</a:t>
            </a:r>
            <a:r>
              <a:rPr lang="en-US" altLang="it-IT" sz="1500" bmk="411"/>
              <a:t>r</a:t>
            </a:r>
            <a:r>
              <a:rPr lang="en-US" altLang="it-IT" sz="1500" bmk="367"/>
              <a:t>ttit</a:t>
            </a:r>
            <a:r>
              <a:rPr lang="en-US" altLang="it-IT" sz="1500" bmk="332"/>
              <a:t>o</a:t>
            </a:r>
            <a:r>
              <a:rPr lang="en-US" altLang="it-IT" sz="1500" bmk="820"/>
              <a:t>r </a:t>
            </a:r>
            <a:r>
              <a:rPr lang="en-US" altLang="it-IT" sz="1500" bmk="1874"/>
              <a:t>ar</a:t>
            </a:r>
            <a:r>
              <a:rPr lang="en-US" altLang="it-IT" sz="1500" bmk="1413"/>
              <a:t>cu</a:t>
            </a:r>
            <a:r>
              <a:rPr lang="en-US" altLang="it-IT" sz="1500" bmk="660"/>
              <a:t>, ne</a:t>
            </a:r>
            <a:r>
              <a:rPr lang="en-US" altLang="it-IT" sz="1500" bmk="199"/>
              <a:t>c la</a:t>
            </a:r>
            <a:r>
              <a:rPr lang="en-US" altLang="it-IT" sz="1500" bmk="1515"/>
              <a:t>c</a:t>
            </a:r>
            <a:r>
              <a:rPr lang="en-US" altLang="it-IT" sz="1500" bmk="1738"/>
              <a:t>ini</a:t>
            </a:r>
            <a:r>
              <a:rPr lang="en-US" altLang="it-IT" sz="1500" bmk="1096"/>
              <a:t>a nis</a:t>
            </a:r>
            <a:r>
              <a:rPr lang="en-US" altLang="it-IT" sz="1500" bmk="1558"/>
              <a:t>i</a:t>
            </a:r>
            <a:r>
              <a:rPr lang="en-US" altLang="it-IT" sz="1500" bmk="735"/>
              <a:t>. </a:t>
            </a:r>
            <a:r>
              <a:rPr lang="en-US" altLang="it-IT" sz="1500" bmk="1840"/>
              <a:t>U</a:t>
            </a:r>
            <a:r>
              <a:rPr lang="en-US" altLang="it-IT" sz="1500" bmk="193"/>
              <a:t>t</a:t>
            </a:r>
            <a:r>
              <a:rPr lang="en-US" altLang="it-IT" sz="1500" bmk="1412"/>
              <a:t> ac </a:t>
            </a:r>
            <a:r>
              <a:rPr lang="en-US" altLang="it-IT" sz="1500" bmk="1097"/>
              <a:t>dol</a:t>
            </a:r>
            <a:r>
              <a:rPr lang="en-US" altLang="it-IT" sz="1500" bmk="1590"/>
              <a:t>o</a:t>
            </a:r>
            <a:r>
              <a:rPr lang="en-US" altLang="it-IT" sz="1500" bmk="1706"/>
              <a:t>r vita</a:t>
            </a:r>
            <a:r>
              <a:rPr lang="en-US" altLang="it-IT" sz="1500" bmk="1038"/>
              <a:t>e o</a:t>
            </a:r>
            <a:r>
              <a:rPr lang="en-US" altLang="it-IT" sz="1500" bmk="1296"/>
              <a:t>di</a:t>
            </a:r>
            <a:r>
              <a:rPr lang="en-US" altLang="it-IT" sz="1500" bmk="37"/>
              <a:t>o</a:t>
            </a:r>
            <a:r>
              <a:rPr lang="en-US" altLang="it-IT" sz="1500" bmk="790"/>
              <a:t> i</a:t>
            </a:r>
            <a:r>
              <a:rPr lang="en-US" altLang="it-IT" sz="1500" bmk="1591"/>
              <a:t>n</a:t>
            </a:r>
            <a:r>
              <a:rPr lang="en-US" altLang="it-IT" sz="1500" bmk="434"/>
              <a:t>t</a:t>
            </a:r>
            <a:r>
              <a:rPr lang="en-US" altLang="it-IT" sz="1500" bmk="1456"/>
              <a:t>e</a:t>
            </a:r>
            <a:r>
              <a:rPr lang="en-US" altLang="it-IT" sz="1500" bmk="767"/>
              <a:t>rd</a:t>
            </a:r>
            <a:r>
              <a:rPr lang="en-US" altLang="it-IT" sz="1500" bmk="1625"/>
              <a:t>um c</a:t>
            </a:r>
            <a:r>
              <a:rPr lang="en-US" altLang="it-IT" sz="1500" bmk="752"/>
              <a:t>o</a:t>
            </a:r>
            <a:r>
              <a:rPr lang="en-US" altLang="it-IT" sz="1500" bmk="715"/>
              <a:t>nd</a:t>
            </a:r>
            <a:r>
              <a:rPr lang="en-US" altLang="it-IT" sz="1500" bmk="581"/>
              <a:t>im</a:t>
            </a:r>
            <a:r>
              <a:rPr lang="en-US" altLang="it-IT" sz="1500" bmk="700"/>
              <a:t>en</a:t>
            </a:r>
            <a:r>
              <a:rPr lang="en-US" altLang="it-IT" sz="1500" bmk="897"/>
              <a:t>tum</a:t>
            </a:r>
            <a:r>
              <a:rPr lang="en-US" altLang="it-IT" sz="1500" bmk="1667"/>
              <a:t>.</a:t>
            </a:r>
            <a:r>
              <a:rPr lang="en-US" altLang="it-IT" sz="1500" bmk="346"/>
              <a:t> </a:t>
            </a:r>
            <a:r>
              <a:rPr lang="en-US" altLang="it-IT" sz="1500" bmk="1428"/>
              <a:t>V</a:t>
            </a:r>
            <a:r>
              <a:rPr lang="en-US" altLang="it-IT" sz="1500" bmk="764"/>
              <a:t>iv</a:t>
            </a:r>
            <a:r>
              <a:rPr lang="en-US" altLang="it-IT" sz="1500" bmk="1186"/>
              <a:t>am</a:t>
            </a:r>
            <a:r>
              <a:rPr lang="en-US" altLang="it-IT" sz="1500" bmk="1239"/>
              <a:t>u</a:t>
            </a:r>
            <a:r>
              <a:rPr lang="en-US" altLang="it-IT" sz="1500" bmk="45"/>
              <a:t>s</a:t>
            </a:r>
            <a:r>
              <a:rPr lang="en-US" altLang="it-IT" sz="1500" bmk="303"/>
              <a:t> </a:t>
            </a:r>
            <a:r>
              <a:rPr lang="en-US" altLang="it-IT" sz="1500" bmk="1803"/>
              <a:t>d</a:t>
            </a:r>
            <a:r>
              <a:rPr lang="en-US" altLang="it-IT" sz="1500" bmk="758"/>
              <a:t>ap</a:t>
            </a:r>
            <a:r>
              <a:rPr lang="en-US" altLang="it-IT" sz="1500" bmk="681"/>
              <a:t>i</a:t>
            </a:r>
            <a:r>
              <a:rPr lang="en-US" altLang="it-IT" sz="1500" bmk="990"/>
              <a:t>bus</a:t>
            </a:r>
            <a:r>
              <a:rPr lang="en-US" altLang="it-IT" sz="1500" bmk="1663"/>
              <a:t> </a:t>
            </a:r>
            <a:r>
              <a:rPr lang="en-US" altLang="it-IT" sz="1500" bmk="124"/>
              <a:t>s</a:t>
            </a:r>
            <a:r>
              <a:rPr lang="en-US" altLang="it-IT" sz="1500" bmk="1441"/>
              <a:t>od</a:t>
            </a:r>
            <a:r>
              <a:rPr lang="en-US" altLang="it-IT" sz="1500" bmk="1422"/>
              <a:t>ales </a:t>
            </a:r>
            <a:r>
              <a:rPr lang="en-US" altLang="it-IT" sz="1500" bmk="1127"/>
              <a:t>e</a:t>
            </a:r>
            <a:r>
              <a:rPr lang="en-US" altLang="it-IT" sz="1500" bmk="376"/>
              <a:t>x,</a:t>
            </a:r>
            <a:r>
              <a:rPr lang="en-US" altLang="it-IT" sz="1500" bmk="1596"/>
              <a:t> vi</a:t>
            </a:r>
            <a:r>
              <a:rPr lang="en-US" altLang="it-IT" sz="1500" bmk="1282"/>
              <a:t>t</a:t>
            </a:r>
            <a:r>
              <a:rPr lang="en-US" altLang="it-IT" sz="1500" bmk="382"/>
              <a:t>ae</a:t>
            </a:r>
            <a:r>
              <a:rPr lang="en-US" altLang="it-IT" sz="1500" bmk="1612"/>
              <a:t> m</a:t>
            </a:r>
            <a:r>
              <a:rPr lang="en-US" altLang="it-IT" sz="1500" bmk="260"/>
              <a:t>a</a:t>
            </a:r>
            <a:r>
              <a:rPr lang="en-US" altLang="it-IT" sz="1500" bmk="1862"/>
              <a:t>l</a:t>
            </a:r>
            <a:r>
              <a:rPr lang="en-US" altLang="it-IT" sz="1500" bmk="1632"/>
              <a:t>es</a:t>
            </a:r>
            <a:r>
              <a:rPr lang="en-US" altLang="it-IT" sz="1500" bmk="1023"/>
              <a:t>ua</a:t>
            </a:r>
            <a:r>
              <a:rPr lang="en-US" altLang="it-IT" sz="1500" bmk="708"/>
              <a:t>da</a:t>
            </a:r>
            <a:r>
              <a:rPr lang="en-US" altLang="it-IT" sz="1500" bmk="248"/>
              <a:t> ip</a:t>
            </a:r>
            <a:r>
              <a:rPr lang="en-US" altLang="it-IT" sz="1500" bmk="1580"/>
              <a:t>s</a:t>
            </a:r>
            <a:r>
              <a:rPr lang="en-US" altLang="it-IT" sz="1500" bmk="1793"/>
              <a:t>um</a:t>
            </a:r>
            <a:r>
              <a:rPr lang="en-US" altLang="it-IT" sz="1500" bmk="1600"/>
              <a:t> c</a:t>
            </a:r>
            <a:r>
              <a:rPr lang="en-US" altLang="it-IT" sz="1500" bmk="1509"/>
              <a:t>urs</a:t>
            </a:r>
            <a:r>
              <a:rPr lang="en-US" altLang="it-IT" sz="1500" bmk="1249"/>
              <a:t>u</a:t>
            </a:r>
            <a:r>
              <a:rPr lang="en-US" altLang="it-IT" sz="1500" bmk="1092"/>
              <a:t>s</a:t>
            </a:r>
            <a:r>
              <a:rPr lang="en-US" altLang="it-IT" sz="1500" bmk="711"/>
              <a:t> co</a:t>
            </a:r>
            <a:r>
              <a:rPr lang="en-US" altLang="it-IT" sz="1500" bmk="303"/>
              <a:t>n</a:t>
            </a:r>
            <a:r>
              <a:rPr lang="en-US" altLang="it-IT" sz="1500" bmk="833"/>
              <a:t>v</a:t>
            </a:r>
            <a:r>
              <a:rPr lang="en-US" altLang="it-IT" sz="1500" bmk="90"/>
              <a:t>all</a:t>
            </a:r>
            <a:r>
              <a:rPr lang="en-US" altLang="it-IT" sz="1500" bmk="91"/>
              <a:t>is. </a:t>
            </a:r>
            <a:r>
              <a:rPr lang="en-US" altLang="it-IT" sz="1500" bmk="1147"/>
              <a:t>M</a:t>
            </a:r>
            <a:r>
              <a:rPr lang="en-US" altLang="it-IT" sz="1500" bmk="1501"/>
              <a:t>aec</a:t>
            </a:r>
            <a:r>
              <a:rPr lang="en-US" altLang="it-IT" sz="1500" bmk="756"/>
              <a:t>e</a:t>
            </a:r>
            <a:r>
              <a:rPr lang="en-US" altLang="it-IT" sz="1500" bmk="1154"/>
              <a:t>na</a:t>
            </a:r>
            <a:r>
              <a:rPr lang="en-US" altLang="it-IT" sz="1500" bmk="1396"/>
              <a:t>s</a:t>
            </a:r>
            <a:r>
              <a:rPr lang="en-US" altLang="it-IT" sz="1500" bmk="9"/>
              <a:t> </a:t>
            </a:r>
            <a:r>
              <a:rPr lang="en-US" altLang="it-IT" sz="1500" bmk="1567"/>
              <a:t>se</a:t>
            </a:r>
            <a:r>
              <a:rPr lang="en-US" altLang="it-IT" sz="1500" bmk="624"/>
              <a:t>d</a:t>
            </a:r>
            <a:r>
              <a:rPr lang="en-US" altLang="it-IT" sz="1500" bmk="1442"/>
              <a:t> </a:t>
            </a:r>
            <a:r>
              <a:rPr lang="en-US" altLang="it-IT" sz="1500" bmk="13"/>
              <a:t>eg</a:t>
            </a:r>
            <a:r>
              <a:rPr lang="en-US" altLang="it-IT" sz="1500" bmk="946"/>
              <a:t>estas</a:t>
            </a:r>
            <a:r>
              <a:rPr lang="en-US" altLang="it-IT" sz="1500" bmk="1485"/>
              <a:t> nu</a:t>
            </a:r>
            <a:r>
              <a:rPr lang="en-US" altLang="it-IT" sz="1500" bmk="1692"/>
              <a:t>ll</a:t>
            </a:r>
            <a:r>
              <a:rPr lang="en-US" altLang="it-IT" sz="1500" bmk="1420"/>
              <a:t>a</a:t>
            </a:r>
            <a:r>
              <a:rPr lang="en-US" altLang="it-IT" sz="1500" bmk="1035"/>
              <a:t>, </a:t>
            </a:r>
            <a:r>
              <a:rPr lang="en-US" altLang="it-IT" sz="1500" bmk="689"/>
              <a:t>ac </a:t>
            </a:r>
            <a:r>
              <a:rPr lang="en-US" altLang="it-IT" sz="1500" bmk="975"/>
              <a:t>cond</a:t>
            </a:r>
            <a:r>
              <a:rPr lang="en-US" altLang="it-IT" sz="1500" bmk="1269"/>
              <a:t>imen</a:t>
            </a:r>
            <a:r>
              <a:rPr lang="en-US" altLang="it-IT" sz="1500" bmk="395"/>
              <a:t>t</a:t>
            </a:r>
            <a:r>
              <a:rPr lang="en-US" altLang="it-IT" sz="1500" bmk="196"/>
              <a:t>um</a:t>
            </a:r>
            <a:r>
              <a:rPr lang="en-US" altLang="it-IT" sz="1500" bmk="1029"/>
              <a:t> or</a:t>
            </a:r>
            <a:r>
              <a:rPr lang="en-US" altLang="it-IT" sz="1500" bmk="760"/>
              <a:t>ci</a:t>
            </a:r>
            <a:r>
              <a:rPr lang="en-US" altLang="it-IT" sz="1500" bmk="51"/>
              <a:t>.</a:t>
            </a:r>
            <a:r>
              <a:rPr lang="en-US" altLang="it-IT" sz="1500" bmk="259"/>
              <a:t> M</a:t>
            </a:r>
            <a:r>
              <a:rPr lang="en-US" altLang="it-IT" sz="1500" bmk="1041"/>
              <a:t>a</a:t>
            </a:r>
            <a:r>
              <a:rPr lang="en-US" altLang="it-IT" sz="1500" bmk="1413"/>
              <a:t>ur</a:t>
            </a:r>
            <a:r>
              <a:rPr lang="en-US" altLang="it-IT" sz="1500" bmk="1786"/>
              <a:t>is</a:t>
            </a:r>
            <a:r>
              <a:rPr lang="en-US" altLang="it-IT" sz="1500" bmk="1498"/>
              <a:t> </a:t>
            </a:r>
            <a:r>
              <a:rPr lang="en-US" altLang="it-IT" sz="1500" bmk="859"/>
              <a:t>diam</a:t>
            </a:r>
            <a:r>
              <a:rPr lang="en-US" altLang="it-IT" sz="1500" bmk="1493"/>
              <a:t> </a:t>
            </a:r>
            <a:r>
              <a:rPr lang="en-US" altLang="it-IT" sz="1500" bmk="307"/>
              <a:t>fe</a:t>
            </a:r>
            <a:r>
              <a:rPr lang="en-US" altLang="it-IT" sz="1500" bmk="1772"/>
              <a:t>l</a:t>
            </a:r>
            <a:r>
              <a:rPr lang="en-US" altLang="it-IT" sz="1500" bmk="1432"/>
              <a:t>is, </a:t>
            </a:r>
            <a:r>
              <a:rPr lang="en-US" altLang="it-IT" sz="1500" bmk="161"/>
              <a:t>vulp</a:t>
            </a:r>
            <a:r>
              <a:rPr lang="en-US" altLang="it-IT" sz="1500" bmk="678"/>
              <a:t>u</a:t>
            </a:r>
            <a:r>
              <a:rPr lang="en-US" altLang="it-IT" sz="1500" bmk="1449"/>
              <a:t>ta</a:t>
            </a:r>
            <a:r>
              <a:rPr lang="en-US" altLang="it-IT" sz="1500" bmk="927"/>
              <a:t>t</a:t>
            </a:r>
            <a:r>
              <a:rPr lang="en-US" altLang="it-IT" sz="1500" bmk="256"/>
              <a:t>e a</a:t>
            </a:r>
            <a:r>
              <a:rPr lang="en-US" altLang="it-IT" sz="1500" bmk="747"/>
              <a:t>c </a:t>
            </a:r>
            <a:r>
              <a:rPr lang="en-US" altLang="it-IT" sz="1500" bmk="1610"/>
              <a:t>su</a:t>
            </a:r>
            <a:r>
              <a:rPr lang="en-US" altLang="it-IT" sz="1500" bmk="135"/>
              <a:t>s</a:t>
            </a:r>
            <a:r>
              <a:rPr lang="en-US" altLang="it-IT" sz="1500" bmk="329"/>
              <a:t>c</a:t>
            </a:r>
            <a:r>
              <a:rPr lang="en-US" altLang="it-IT" sz="1500" bmk="1252"/>
              <a:t>ip</a:t>
            </a:r>
            <a:r>
              <a:rPr lang="en-US" altLang="it-IT" sz="1500" bmk="1032"/>
              <a:t>i</a:t>
            </a:r>
            <a:r>
              <a:rPr lang="en-US" altLang="it-IT" sz="1500" bmk="517"/>
              <a:t>t</a:t>
            </a:r>
            <a:r>
              <a:rPr lang="en-US" altLang="it-IT" sz="1500" bmk="1756"/>
              <a:t> </a:t>
            </a:r>
            <a:r>
              <a:rPr lang="en-US" altLang="it-IT" sz="1500" bmk="1242"/>
              <a:t>et,</a:t>
            </a:r>
            <a:r>
              <a:rPr lang="en-US" altLang="it-IT" sz="1500" bmk="1676"/>
              <a:t> i</a:t>
            </a:r>
            <a:r>
              <a:rPr lang="en-US" altLang="it-IT" sz="1500" bmk="313"/>
              <a:t>acu</a:t>
            </a:r>
            <a:r>
              <a:rPr lang="en-US" altLang="it-IT" sz="1500" bmk="466"/>
              <a:t>lis</a:t>
            </a:r>
            <a:r>
              <a:rPr lang="en-US" altLang="it-IT" sz="1500" bmk="1183"/>
              <a:t> n</a:t>
            </a:r>
            <a:r>
              <a:rPr lang="en-US" altLang="it-IT" sz="1500" bmk="1685"/>
              <a:t>on</a:t>
            </a:r>
            <a:r>
              <a:rPr lang="en-US" altLang="it-IT" sz="1500" bmk="1061"/>
              <a:t> e</a:t>
            </a:r>
            <a:r>
              <a:rPr lang="en-US" altLang="it-IT" sz="1500" bmk="929"/>
              <a:t>st</a:t>
            </a:r>
            <a:r>
              <a:rPr lang="en-US" altLang="it-IT" sz="1500" bmk="1570"/>
              <a:t>. </a:t>
            </a:r>
            <a:r>
              <a:rPr lang="en-US" altLang="it-IT" sz="1500" bmk="1363"/>
              <a:t>Cur</a:t>
            </a:r>
            <a:r>
              <a:rPr lang="en-US" altLang="it-IT" sz="1500" bmk="1206"/>
              <a:t>a</a:t>
            </a:r>
            <a:r>
              <a:rPr lang="en-US" altLang="it-IT" sz="1500" bmk="246"/>
              <a:t>bitu</a:t>
            </a:r>
            <a:r>
              <a:rPr lang="en-US" altLang="it-IT" sz="1500" bmk="269"/>
              <a:t>r</a:t>
            </a:r>
            <a:r>
              <a:rPr lang="en-US" altLang="it-IT" sz="1500" bmk="94"/>
              <a:t> s</a:t>
            </a:r>
            <a:r>
              <a:rPr lang="en-US" altLang="it-IT" sz="1500" bmk="1585"/>
              <a:t>emper</a:t>
            </a:r>
            <a:r>
              <a:rPr lang="en-US" altLang="it-IT" sz="1500" bmk="375"/>
              <a:t> </a:t>
            </a:r>
            <a:r>
              <a:rPr lang="en-US" altLang="it-IT" sz="1500" bmk="1241"/>
              <a:t>arc</a:t>
            </a:r>
            <a:r>
              <a:rPr lang="en-US" altLang="it-IT" sz="1500" bmk="352"/>
              <a:t>u</a:t>
            </a:r>
            <a:r>
              <a:rPr lang="en-US" altLang="it-IT" sz="1500" bmk="1363"/>
              <a:t> ac</a:t>
            </a:r>
            <a:r>
              <a:rPr lang="en-US" altLang="it-IT" sz="1500" bmk="1838"/>
              <a:t> l</a:t>
            </a:r>
            <a:r>
              <a:rPr lang="en-US" altLang="it-IT" sz="1500" bmk="148"/>
              <a:t>igu</a:t>
            </a:r>
            <a:r>
              <a:rPr lang="en-US" altLang="it-IT" sz="1500" bmk="94"/>
              <a:t>l</a:t>
            </a:r>
            <a:r>
              <a:rPr lang="en-US" altLang="it-IT" sz="1500" bmk="902"/>
              <a:t>a </a:t>
            </a:r>
            <a:r>
              <a:rPr lang="en-US" altLang="it-IT" sz="1500" bmk="1421"/>
              <a:t>s</a:t>
            </a:r>
            <a:r>
              <a:rPr lang="en-US" altLang="it-IT" sz="1500" bmk="1880"/>
              <a:t>e</a:t>
            </a:r>
            <a:r>
              <a:rPr lang="en-US" altLang="it-IT" sz="1500" bmk="1010"/>
              <a:t>m</a:t>
            </a:r>
            <a:r>
              <a:rPr lang="en-US" altLang="it-IT" sz="1500" bmk="420"/>
              <a:t>pe</a:t>
            </a:r>
            <a:r>
              <a:rPr lang="en-US" altLang="it-IT" sz="1500" bmk="475"/>
              <a:t>r, n</a:t>
            </a:r>
            <a:r>
              <a:rPr lang="en-US" altLang="it-IT" sz="1500" bmk="54"/>
              <a:t>e</a:t>
            </a:r>
            <a:r>
              <a:rPr lang="en-US" altLang="it-IT" sz="1500" bmk="1322"/>
              <a:t>c l</a:t>
            </a:r>
            <a:r>
              <a:rPr lang="en-US" altLang="it-IT" sz="1500" bmk="925"/>
              <a:t>uct</a:t>
            </a:r>
            <a:r>
              <a:rPr lang="en-US" altLang="it-IT" sz="1500" bmk="1555"/>
              <a:t>us</a:t>
            </a:r>
            <a:r>
              <a:rPr lang="en-US" altLang="it-IT" sz="1500" bmk="68"/>
              <a:t> </a:t>
            </a:r>
            <a:r>
              <a:rPr lang="en-US" altLang="it-IT" sz="1500" bmk="935"/>
              <a:t>n</a:t>
            </a:r>
            <a:r>
              <a:rPr lang="en-US" altLang="it-IT" sz="1500" bmk="1388"/>
              <a:t>i</a:t>
            </a:r>
            <a:r>
              <a:rPr lang="en-US" altLang="it-IT" sz="1500" bmk="1584"/>
              <a:t>s</a:t>
            </a:r>
            <a:r>
              <a:rPr lang="en-US" altLang="it-IT" sz="1500" bmk="1039"/>
              <a:t>l </a:t>
            </a:r>
            <a:r>
              <a:rPr lang="en-US" altLang="it-IT" sz="1500" bmk="1137"/>
              <a:t>b</a:t>
            </a:r>
            <a:r>
              <a:rPr lang="en-US" altLang="it-IT" sz="1500" bmk="161"/>
              <a:t>la</a:t>
            </a:r>
            <a:r>
              <a:rPr lang="en-US" altLang="it-IT" sz="1500" bmk="819"/>
              <a:t>n</a:t>
            </a:r>
            <a:r>
              <a:rPr lang="en-US" altLang="it-IT" sz="1500" bmk="1730"/>
              <a:t>d</a:t>
            </a:r>
            <a:r>
              <a:rPr lang="en-US" altLang="it-IT" sz="1500" bmk="1477"/>
              <a:t>it.</a:t>
            </a:r>
            <a:r>
              <a:rPr lang="en-US" altLang="it-IT" sz="1500" bmk="640"/>
              <a:t> </a:t>
            </a:r>
            <a:r>
              <a:rPr lang="en-US" altLang="it-IT" sz="1500" bmk="77"/>
              <a:t>I</a:t>
            </a:r>
            <a:r>
              <a:rPr lang="en-US" altLang="it-IT" sz="1500" bmk="1163"/>
              <a:t>nt</a:t>
            </a:r>
            <a:r>
              <a:rPr lang="en-US" altLang="it-IT" sz="1500" bmk="1314"/>
              <a:t>e</a:t>
            </a:r>
            <a:r>
              <a:rPr lang="en-US" altLang="it-IT" sz="1500" bmk="909"/>
              <a:t>ger</a:t>
            </a:r>
            <a:r>
              <a:rPr lang="en-US" altLang="it-IT" sz="1500" bmk="685"/>
              <a:t> </a:t>
            </a:r>
            <a:r>
              <a:rPr lang="en-US" altLang="it-IT" sz="1500" bmk="652"/>
              <a:t>l</a:t>
            </a:r>
            <a:r>
              <a:rPr lang="en-US" altLang="it-IT" sz="1500" bmk="1063"/>
              <a:t>a</a:t>
            </a:r>
            <a:r>
              <a:rPr lang="en-US" altLang="it-IT" sz="1500" bmk="1228"/>
              <a:t>ci</a:t>
            </a:r>
            <a:r>
              <a:rPr lang="en-US" altLang="it-IT" sz="1500" bmk="1844"/>
              <a:t>nia</a:t>
            </a:r>
            <a:r>
              <a:rPr lang="en-US" altLang="it-IT" sz="1500" bmk="1046"/>
              <a:t> </a:t>
            </a:r>
            <a:r>
              <a:rPr lang="en-US" altLang="it-IT" sz="1500" bmk="860"/>
              <a:t>ant</a:t>
            </a:r>
            <a:r>
              <a:rPr lang="en-US" altLang="it-IT" sz="1500" bmk="148"/>
              <a:t>e </a:t>
            </a:r>
            <a:r>
              <a:rPr lang="en-US" altLang="it-IT" sz="1500" bmk="1893"/>
              <a:t>ac</a:t>
            </a:r>
            <a:r>
              <a:rPr lang="en-US" altLang="it-IT" sz="1500" bmk="495"/>
              <a:t> </a:t>
            </a:r>
            <a:r>
              <a:rPr lang="en-US" altLang="it-IT" sz="1500" bmk="573"/>
              <a:t>li</a:t>
            </a:r>
            <a:r>
              <a:rPr lang="en-US" altLang="it-IT" sz="1500" bmk="1025"/>
              <a:t>ber</a:t>
            </a:r>
            <a:r>
              <a:rPr lang="en-US" altLang="it-IT" sz="1500" bmk="137"/>
              <a:t>o </a:t>
            </a:r>
            <a:r>
              <a:rPr lang="en-US" altLang="it-IT" sz="1500" bmk="1399"/>
              <a:t>lob</a:t>
            </a:r>
            <a:r>
              <a:rPr lang="en-US" altLang="it-IT" sz="1500" bmk="1699"/>
              <a:t>or</a:t>
            </a:r>
            <a:r>
              <a:rPr lang="en-US" altLang="it-IT" sz="1500" bmk="1813"/>
              <a:t>t</a:t>
            </a:r>
            <a:r>
              <a:rPr lang="en-US" altLang="it-IT" sz="1500" bmk="1143"/>
              <a:t>is</a:t>
            </a:r>
            <a:r>
              <a:rPr lang="en-US" altLang="it-IT" sz="1500" bmk="313"/>
              <a:t> im</a:t>
            </a:r>
            <a:r>
              <a:rPr lang="en-US" altLang="it-IT" sz="1500" bmk="89"/>
              <a:t>pe</a:t>
            </a:r>
            <a:r>
              <a:rPr lang="en-US" altLang="it-IT" sz="1500" bmk="786"/>
              <a:t>r</a:t>
            </a:r>
            <a:r>
              <a:rPr lang="en-US" altLang="it-IT" sz="1500" bmk="1487"/>
              <a:t>di</a:t>
            </a:r>
            <a:r>
              <a:rPr lang="en-US" altLang="it-IT" sz="1500" bmk="1750"/>
              <a:t>e</a:t>
            </a:r>
            <a:r>
              <a:rPr lang="en-US" altLang="it-IT" sz="1500" bmk="1126"/>
              <a:t>t</a:t>
            </a:r>
            <a:r>
              <a:rPr lang="en-US" altLang="it-IT" sz="1500" bmk="1795"/>
              <a:t>.</a:t>
            </a:r>
            <a:r>
              <a:rPr lang="en-US" altLang="it-IT" sz="1500" bmk="340"/>
              <a:t> Null</a:t>
            </a:r>
            <a:r>
              <a:rPr lang="en-US" altLang="it-IT" sz="1500" bmk="241"/>
              <a:t>a</a:t>
            </a:r>
            <a:r>
              <a:rPr lang="en-US" altLang="it-IT" sz="1500" bmk="1723"/>
              <a:t>m mo</a:t>
            </a:r>
            <a:r>
              <a:rPr lang="en-US" altLang="it-IT" sz="1500" bmk="1242"/>
              <a:t>l</a:t>
            </a:r>
            <a:r>
              <a:rPr lang="en-US" altLang="it-IT" sz="1500" bmk="778"/>
              <a:t>lis</a:t>
            </a:r>
            <a:r>
              <a:rPr lang="en-US" altLang="it-IT" sz="1500" bmk="360"/>
              <a:t> </a:t>
            </a:r>
            <a:r>
              <a:rPr lang="en-US" altLang="it-IT" sz="1500" bmk="763"/>
              <a:t>con</a:t>
            </a:r>
            <a:r>
              <a:rPr lang="en-US" altLang="it-IT" sz="1500" bmk="559"/>
              <a:t>val</a:t>
            </a:r>
            <a:r>
              <a:rPr lang="en-US" altLang="it-IT" sz="1500" bmk="1673"/>
              <a:t>lis </a:t>
            </a:r>
            <a:r>
              <a:rPr lang="en-US" altLang="it-IT" sz="1500" bmk="1038"/>
              <a:t>i</a:t>
            </a:r>
            <a:r>
              <a:rPr lang="en-US" altLang="it-IT" sz="1500" bmk="451"/>
              <a:t>p</a:t>
            </a:r>
            <a:r>
              <a:rPr lang="en-US" altLang="it-IT" sz="1500" bmk="659"/>
              <a:t>su</a:t>
            </a:r>
            <a:r>
              <a:rPr lang="en-US" altLang="it-IT" sz="1500" bmk="1083"/>
              <a:t>m, </a:t>
            </a:r>
            <a:r>
              <a:rPr lang="en-US" altLang="it-IT" sz="1500" bmk="1059"/>
              <a:t>a</a:t>
            </a:r>
            <a:r>
              <a:rPr lang="en-US" altLang="it-IT" sz="1500" bmk="1624"/>
              <a:t>c</a:t>
            </a:r>
            <a:r>
              <a:rPr lang="en-US" altLang="it-IT" sz="1500" bmk="758"/>
              <a:t> acc</a:t>
            </a:r>
            <a:r>
              <a:rPr lang="en-US" altLang="it-IT" sz="1500" bmk="132"/>
              <a:t>u</a:t>
            </a:r>
            <a:r>
              <a:rPr lang="en-US" altLang="it-IT" sz="1500" bmk="1263"/>
              <a:t>m</a:t>
            </a:r>
            <a:r>
              <a:rPr lang="en-US" altLang="it-IT" sz="1500" bmk="106"/>
              <a:t>san</a:t>
            </a:r>
            <a:r>
              <a:rPr lang="en-US" altLang="it-IT" sz="1500" bmk="1788"/>
              <a:t> n</a:t>
            </a:r>
            <a:r>
              <a:rPr lang="en-US" altLang="it-IT" sz="1500" bmk="438"/>
              <a:t>u</a:t>
            </a:r>
            <a:r>
              <a:rPr lang="en-US" altLang="it-IT" sz="1500" bmk="1658"/>
              <a:t>nc v</a:t>
            </a:r>
            <a:r>
              <a:rPr lang="en-US" altLang="it-IT" sz="1500" bmk="518"/>
              <a:t>ehi</a:t>
            </a:r>
            <a:r>
              <a:rPr lang="en-US" altLang="it-IT" sz="1500" bmk="1777"/>
              <a:t>c</a:t>
            </a:r>
            <a:r>
              <a:rPr lang="en-US" altLang="it-IT" sz="1500" bmk="933"/>
              <a:t>ul</a:t>
            </a:r>
            <a:r>
              <a:rPr lang="en-US" altLang="it-IT" sz="1500" bmk="1165"/>
              <a:t>a</a:t>
            </a:r>
            <a:r>
              <a:rPr lang="en-US" altLang="it-IT" sz="1500" bmk="231"/>
              <a:t> vita</a:t>
            </a:r>
            <a:r>
              <a:rPr lang="en-US" altLang="it-IT" sz="1500" bmk="1349"/>
              <a:t>e</a:t>
            </a:r>
            <a:r>
              <a:rPr lang="en-US" altLang="it-IT" sz="1500" bmk="464"/>
              <a:t>. Nu</a:t>
            </a:r>
            <a:r>
              <a:rPr lang="en-US" altLang="it-IT" sz="1500" bmk="614"/>
              <a:t>ll</a:t>
            </a:r>
            <a:r>
              <a:rPr lang="en-US" altLang="it-IT" sz="1500" bmk="524"/>
              <a:t>a</a:t>
            </a:r>
            <a:r>
              <a:rPr lang="en-US" altLang="it-IT" sz="1500" bmk="457"/>
              <a:t> </a:t>
            </a:r>
            <a:r>
              <a:rPr lang="en-US" altLang="it-IT" sz="1500" bmk="1408"/>
              <a:t>eg</a:t>
            </a:r>
            <a:r>
              <a:rPr lang="en-US" altLang="it-IT" sz="1500" bmk="461"/>
              <a:t>et</a:t>
            </a:r>
            <a:r>
              <a:rPr lang="en-US" altLang="it-IT" sz="1500" bmk="1307"/>
              <a:t> j</a:t>
            </a:r>
            <a:r>
              <a:rPr lang="en-US" altLang="it-IT" sz="1500" bmk="1899"/>
              <a:t>u</a:t>
            </a:r>
            <a:r>
              <a:rPr lang="en-US" altLang="it-IT" sz="1500" bmk="231"/>
              <a:t>st</a:t>
            </a:r>
            <a:r>
              <a:rPr lang="en-US" altLang="it-IT" sz="1500" bmk="949"/>
              <a:t>o</a:t>
            </a:r>
            <a:r>
              <a:rPr lang="en-US" altLang="it-IT" sz="1500" bmk="262"/>
              <a:t> in </a:t>
            </a:r>
            <a:r>
              <a:rPr lang="en-US" altLang="it-IT" sz="1500" bmk="31"/>
              <a:t>f</a:t>
            </a:r>
            <a:r>
              <a:rPr lang="en-US" altLang="it-IT" sz="1500" bmk="1159"/>
              <a:t>e</a:t>
            </a:r>
            <a:r>
              <a:rPr lang="en-US" altLang="it-IT" sz="1500" bmk="134"/>
              <a:t>lis tri</a:t>
            </a:r>
            <a:r>
              <a:rPr lang="en-US" altLang="it-IT" sz="1500" bmk="210"/>
              <a:t>s</a:t>
            </a:r>
            <a:r>
              <a:rPr lang="en-US" altLang="it-IT" sz="1500" bmk="17"/>
              <a:t>t</a:t>
            </a:r>
            <a:r>
              <a:rPr lang="en-US" altLang="it-IT" sz="1500" bmk="1767"/>
              <a:t>ique </a:t>
            </a:r>
            <a:r>
              <a:rPr lang="en-US" altLang="it-IT" sz="1500" bmk="177"/>
              <a:t>f</a:t>
            </a:r>
            <a:r>
              <a:rPr lang="en-US" altLang="it-IT" sz="1500" bmk="745"/>
              <a:t>ri</a:t>
            </a:r>
            <a:r>
              <a:rPr lang="en-US" altLang="it-IT" sz="1500" bmk="1820"/>
              <a:t>ng</a:t>
            </a:r>
            <a:r>
              <a:rPr lang="en-US" altLang="it-IT" sz="1500" bmk="775"/>
              <a:t>ill</a:t>
            </a:r>
            <a:r>
              <a:rPr lang="en-US" altLang="it-IT" sz="1500" bmk="1378"/>
              <a:t>a</a:t>
            </a:r>
            <a:r>
              <a:rPr lang="en-US" altLang="it-IT" sz="1500" bmk="153"/>
              <a:t>. </a:t>
            </a:r>
            <a:r>
              <a:rPr lang="en-US" altLang="it-IT" sz="1500" bmk="1348"/>
              <a:t>Mo</a:t>
            </a:r>
            <a:r>
              <a:rPr lang="en-US" altLang="it-IT" sz="1500" bmk="535"/>
              <a:t>r</a:t>
            </a:r>
            <a:r>
              <a:rPr lang="en-US" altLang="it-IT" sz="1500" bmk="123"/>
              <a:t>bi </a:t>
            </a:r>
            <a:r>
              <a:rPr lang="en-US" altLang="it-IT" sz="1500" bmk="806"/>
              <a:t>s</a:t>
            </a:r>
            <a:r>
              <a:rPr lang="en-US" altLang="it-IT" sz="1500" bmk="1850"/>
              <a:t>it</a:t>
            </a:r>
            <a:r>
              <a:rPr lang="en-US" altLang="it-IT" sz="1500" bmk="1079"/>
              <a:t> </a:t>
            </a:r>
            <a:r>
              <a:rPr lang="en-US" altLang="it-IT" sz="1500" bmk="1292"/>
              <a:t>a</a:t>
            </a:r>
            <a:r>
              <a:rPr lang="en-US" altLang="it-IT" sz="1500" bmk="1539"/>
              <a:t>me</a:t>
            </a:r>
            <a:r>
              <a:rPr lang="en-US" altLang="it-IT" sz="1500" bmk="1130"/>
              <a:t>t</a:t>
            </a:r>
            <a:r>
              <a:rPr lang="en-US" altLang="it-IT" sz="1500" bmk="1147"/>
              <a:t> tor</a:t>
            </a:r>
            <a:r>
              <a:rPr lang="en-US" altLang="it-IT" sz="1500" bmk="1242"/>
              <a:t>tor</a:t>
            </a:r>
            <a:r>
              <a:rPr lang="en-US" altLang="it-IT" sz="1500" bmk="1141"/>
              <a:t> </a:t>
            </a:r>
            <a:r>
              <a:rPr lang="en-US" altLang="it-IT" sz="1500" bmk="569"/>
              <a:t>qu</a:t>
            </a:r>
            <a:r>
              <a:rPr lang="en-US" altLang="it-IT" sz="1500" bmk="1646"/>
              <a:t>i</a:t>
            </a:r>
            <a:r>
              <a:rPr lang="en-US" altLang="it-IT" sz="1500" bmk="231"/>
              <a:t>s</a:t>
            </a:r>
            <a:r>
              <a:rPr lang="en-US" altLang="it-IT" sz="1500" bmk="1869"/>
              <a:t> </a:t>
            </a:r>
            <a:r>
              <a:rPr lang="en-US" altLang="it-IT" sz="1500" bmk="303"/>
              <a:t>ri</a:t>
            </a:r>
            <a:r>
              <a:rPr lang="en-US" altLang="it-IT" sz="1500" bmk="344"/>
              <a:t>s</a:t>
            </a:r>
            <a:r>
              <a:rPr lang="en-US" altLang="it-IT" sz="1500" bmk="466"/>
              <a:t>us</a:t>
            </a:r>
            <a:r>
              <a:rPr lang="en-US" altLang="it-IT" sz="1500" bmk="1750"/>
              <a:t> </a:t>
            </a:r>
            <a:r>
              <a:rPr lang="en-US" altLang="it-IT" sz="1500" bmk="256"/>
              <a:t>au</a:t>
            </a:r>
            <a:r>
              <a:rPr lang="en-US" altLang="it-IT" sz="1500" bmk="1094"/>
              <a:t>ct</a:t>
            </a:r>
            <a:r>
              <a:rPr lang="en-US" altLang="it-IT" sz="1500" bmk="1212"/>
              <a:t>o</a:t>
            </a:r>
            <a:r>
              <a:rPr lang="en-US" altLang="it-IT" sz="1500" bmk="1771"/>
              <a:t>r </a:t>
            </a:r>
            <a:r>
              <a:rPr lang="en-US" altLang="it-IT" sz="1500" bmk="164"/>
              <a:t>c</a:t>
            </a:r>
            <a:r>
              <a:rPr lang="en-US" altLang="it-IT" sz="1500" bmk="1270"/>
              <a:t>ondi</a:t>
            </a:r>
            <a:r>
              <a:rPr lang="en-US" altLang="it-IT" sz="1500" bmk="1346"/>
              <a:t>m</a:t>
            </a:r>
            <a:r>
              <a:rPr lang="en-US" altLang="it-IT" sz="1500" bmk="641"/>
              <a:t>entu</a:t>
            </a:r>
            <a:r>
              <a:rPr lang="en-US" altLang="it-IT" sz="1500" bmk="1348"/>
              <a:t>m. </a:t>
            </a:r>
            <a:r>
              <a:rPr lang="en-US" altLang="it-IT" sz="1500" bmk="366"/>
              <a:t>M</a:t>
            </a:r>
            <a:r>
              <a:rPr lang="en-US" altLang="it-IT" sz="1500" bmk="1258"/>
              <a:t>or</a:t>
            </a:r>
            <a:r>
              <a:rPr lang="en-US" altLang="it-IT" sz="1500" bmk="1823"/>
              <a:t>b</a:t>
            </a:r>
            <a:r>
              <a:rPr lang="en-US" altLang="it-IT" sz="1500" bmk="1442"/>
              <a:t>i</a:t>
            </a:r>
            <a:r>
              <a:rPr lang="en-US" altLang="it-IT" sz="1500" bmk="752"/>
              <a:t> in </a:t>
            </a:r>
            <a:r>
              <a:rPr lang="en-US" altLang="it-IT" sz="1500" bmk="1810"/>
              <a:t>u</a:t>
            </a:r>
            <a:r>
              <a:rPr lang="en-US" altLang="it-IT" sz="1500" bmk="1003"/>
              <a:t>llamco</a:t>
            </a:r>
            <a:r>
              <a:rPr lang="en-US" altLang="it-IT" sz="1500" bmk="1491"/>
              <a:t>r</a:t>
            </a:r>
            <a:r>
              <a:rPr lang="en-US" altLang="it-IT" sz="1500" bmk="459"/>
              <a:t>p</a:t>
            </a:r>
            <a:r>
              <a:rPr lang="en-US" altLang="it-IT" sz="1500" bmk="656"/>
              <a:t>er e</a:t>
            </a:r>
            <a:r>
              <a:rPr lang="en-US" altLang="it-IT" sz="1500" bmk="649"/>
              <a:t>li</a:t>
            </a:r>
            <a:r>
              <a:rPr lang="en-US" altLang="it-IT" sz="1500" bmk="1754"/>
              <a:t>t</a:t>
            </a:r>
            <a:r>
              <a:rPr lang="en-US" altLang="it-IT" sz="1500" bmk="652"/>
              <a:t>. Nu</a:t>
            </a:r>
            <a:r>
              <a:rPr lang="en-US" altLang="it-IT" sz="1500" bmk="105"/>
              <a:t>l</a:t>
            </a:r>
            <a:r>
              <a:rPr lang="en-US" altLang="it-IT" sz="1500" bmk="475"/>
              <a:t>la</a:t>
            </a:r>
            <a:r>
              <a:rPr lang="en-US" altLang="it-IT" sz="1500" bmk="1701"/>
              <a:t> i</a:t>
            </a:r>
            <a:r>
              <a:rPr lang="en-US" altLang="it-IT" sz="1500" bmk="398"/>
              <a:t>acu</a:t>
            </a:r>
            <a:r>
              <a:rPr lang="en-US" altLang="it-IT" sz="1500" bmk="4"/>
              <a:t>l</a:t>
            </a:r>
            <a:r>
              <a:rPr lang="en-US" altLang="it-IT" sz="1500" bmk="367"/>
              <a:t>is</a:t>
            </a:r>
            <a:r>
              <a:rPr lang="en-US" altLang="it-IT" sz="1500" bmk="1722"/>
              <a:t> tellu</a:t>
            </a:r>
            <a:r>
              <a:rPr lang="en-US" altLang="it-IT" sz="1500" bmk="1399"/>
              <a:t>s s</a:t>
            </a:r>
            <a:r>
              <a:rPr lang="en-US" altLang="it-IT" sz="1500" bmk="1054"/>
              <a:t>i</a:t>
            </a:r>
            <a:r>
              <a:rPr lang="en-US" altLang="it-IT" sz="1500" bmk="679"/>
              <a:t>t</a:t>
            </a:r>
            <a:r>
              <a:rPr lang="en-US" altLang="it-IT" sz="1500" bmk="532"/>
              <a:t> </a:t>
            </a:r>
            <a:r>
              <a:rPr lang="en-US" altLang="it-IT" sz="1500" bmk="1711"/>
              <a:t>am</a:t>
            </a:r>
            <a:r>
              <a:rPr lang="en-US" altLang="it-IT" sz="1500" bmk="1594"/>
              <a:t>et </a:t>
            </a:r>
            <a:r>
              <a:rPr lang="en-US" altLang="it-IT" sz="1500" bmk="971"/>
              <a:t>m</a:t>
            </a:r>
            <a:r>
              <a:rPr lang="en-US" altLang="it-IT" sz="1500" bmk="1633"/>
              <a:t>a</a:t>
            </a:r>
            <a:r>
              <a:rPr lang="en-US" altLang="it-IT" sz="1500" bmk="123"/>
              <a:t>u</a:t>
            </a:r>
            <a:r>
              <a:rPr lang="en-US" altLang="it-IT" sz="1500" bmk="1486"/>
              <a:t>ri</a:t>
            </a:r>
            <a:r>
              <a:rPr lang="en-US" altLang="it-IT" sz="1500" bmk="65"/>
              <a:t>s t</a:t>
            </a:r>
            <a:r>
              <a:rPr lang="en-US" altLang="it-IT" sz="1500" bmk="1504"/>
              <a:t>emp</a:t>
            </a:r>
            <a:r>
              <a:rPr lang="en-US" altLang="it-IT" sz="1500" bmk="22"/>
              <a:t>us</a:t>
            </a:r>
            <a:r>
              <a:rPr lang="en-US" altLang="it-IT" sz="1500" bmk="104"/>
              <a:t> f</a:t>
            </a:r>
            <a:r>
              <a:rPr lang="en-US" altLang="it-IT" sz="1500" bmk="1296"/>
              <a:t>r</a:t>
            </a:r>
            <a:r>
              <a:rPr lang="en-US" altLang="it-IT" sz="1500" bmk="1824"/>
              <a:t>ing</a:t>
            </a:r>
            <a:r>
              <a:rPr lang="en-US" altLang="it-IT" sz="1500" bmk="529"/>
              <a:t>i</a:t>
            </a:r>
            <a:r>
              <a:rPr lang="en-US" altLang="it-IT" sz="1500" bmk="1193"/>
              <a:t>l</a:t>
            </a:r>
            <a:r>
              <a:rPr lang="en-US" altLang="it-IT" sz="1500" bmk="842"/>
              <a:t>la</a:t>
            </a:r>
            <a:r>
              <a:rPr lang="en-US" altLang="it-IT" sz="1500" bmk="0"/>
              <a:t>.</a:t>
            </a:r>
          </a:p>
          <a:p>
            <a:pPr marL="0" indent="0"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endParaRPr lang="en-US" altLang="it-IT" sz="1500"/>
          </a:p>
          <a:p>
            <a:pPr marL="0" indent="0"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it-IT" sz="1500" bmk="1102"/>
              <a:t>Maecen</a:t>
            </a:r>
            <a:r>
              <a:rPr lang="en-US" altLang="it-IT" sz="1500" bmk="1806"/>
              <a:t>as</a:t>
            </a:r>
            <a:r>
              <a:rPr lang="en-US" altLang="it-IT" sz="1500" bmk="134"/>
              <a:t> mauri</a:t>
            </a:r>
            <a:r>
              <a:rPr lang="en-US" altLang="it-IT" sz="1500" bmk="975"/>
              <a:t>s </a:t>
            </a:r>
            <a:r>
              <a:rPr lang="en-US" altLang="it-IT" sz="1500" bmk="1399"/>
              <a:t>lectus</a:t>
            </a:r>
            <a:r>
              <a:rPr lang="en-US" altLang="it-IT" sz="1500" bmk="313"/>
              <a:t>, </a:t>
            </a:r>
            <a:r>
              <a:rPr lang="en-US" altLang="it-IT" sz="1500" bmk="896"/>
              <a:t>lobort</a:t>
            </a:r>
            <a:r>
              <a:rPr lang="en-US" altLang="it-IT" sz="1500" bmk="641"/>
              <a:t>is</a:t>
            </a:r>
            <a:r>
              <a:rPr lang="en-US" altLang="it-IT" sz="1500" bmk="1132"/>
              <a:t> et pu</a:t>
            </a:r>
            <a:r>
              <a:rPr lang="en-US" altLang="it-IT" sz="1500" bmk="479"/>
              <a:t>ru</a:t>
            </a:r>
            <a:r>
              <a:rPr lang="en-US" altLang="it-IT" sz="1500" bmk="491"/>
              <a:t>s mat</a:t>
            </a:r>
            <a:r>
              <a:rPr lang="en-US" altLang="it-IT" sz="1500" bmk="124"/>
              <a:t>tis</a:t>
            </a:r>
            <a:r>
              <a:rPr lang="en-US" altLang="it-IT" sz="1500" bmk="1145"/>
              <a:t>,</a:t>
            </a:r>
            <a:r>
              <a:rPr lang="en-US" altLang="it-IT" sz="1500" bmk="1845"/>
              <a:t> b</a:t>
            </a:r>
            <a:r>
              <a:rPr lang="en-US" altLang="it-IT" sz="1500" bmk="1213"/>
              <a:t>lan</a:t>
            </a:r>
            <a:r>
              <a:rPr lang="en-US" altLang="it-IT" sz="1500" bmk="1039"/>
              <a:t>di</a:t>
            </a:r>
            <a:r>
              <a:rPr lang="en-US" altLang="it-IT" sz="1500" bmk="828"/>
              <a:t>t dict</a:t>
            </a:r>
            <a:r>
              <a:rPr lang="en-US" altLang="it-IT" sz="1500" bmk="340"/>
              <a:t>um</a:t>
            </a:r>
            <a:r>
              <a:rPr lang="en-US" altLang="it-IT" sz="1500" bmk="628"/>
              <a:t> </a:t>
            </a:r>
            <a:r>
              <a:rPr lang="en-US" altLang="it-IT" sz="1500" bmk="787"/>
              <a:t>te</a:t>
            </a:r>
            <a:r>
              <a:rPr lang="en-US" altLang="it-IT" sz="1500" bmk="1663"/>
              <a:t>l</a:t>
            </a:r>
            <a:r>
              <a:rPr lang="en-US" altLang="it-IT" sz="1500" bmk="1791"/>
              <a:t>l</a:t>
            </a:r>
            <a:r>
              <a:rPr lang="en-US" altLang="it-IT" sz="1500" bmk="1734"/>
              <a:t>u</a:t>
            </a:r>
            <a:r>
              <a:rPr lang="en-US" altLang="it-IT" sz="1500" bmk="1868"/>
              <a:t>s.</a:t>
            </a:r>
            <a:r>
              <a:rPr lang="en-US" altLang="it-IT" sz="1500" bmk="88"/>
              <a:t> </a:t>
            </a:r>
            <a:r>
              <a:rPr lang="en-US" altLang="it-IT" sz="1500" bmk="712"/>
              <a:t>M</a:t>
            </a:r>
            <a:r>
              <a:rPr lang="en-US" altLang="it-IT" sz="1500" bmk="362"/>
              <a:t>a</a:t>
            </a:r>
            <a:r>
              <a:rPr lang="en-US" altLang="it-IT" sz="1500" bmk="1322"/>
              <a:t>ece</a:t>
            </a:r>
            <a:r>
              <a:rPr lang="en-US" altLang="it-IT" sz="1500" bmk="206"/>
              <a:t>na</a:t>
            </a:r>
            <a:r>
              <a:rPr lang="en-US" altLang="it-IT" sz="1500" bmk="1790"/>
              <a:t>s</a:t>
            </a:r>
            <a:r>
              <a:rPr lang="en-US" altLang="it-IT" sz="1500" bmk="1488"/>
              <a:t> no</a:t>
            </a:r>
            <a:r>
              <a:rPr lang="en-US" altLang="it-IT" sz="1500" bmk="1111"/>
              <a:t>n lo</a:t>
            </a:r>
            <a:r>
              <a:rPr lang="en-US" altLang="it-IT" sz="1500" bmk="350"/>
              <a:t>re</a:t>
            </a:r>
            <a:r>
              <a:rPr lang="en-US" altLang="it-IT" sz="1500" bmk="554"/>
              <a:t>m quis </a:t>
            </a:r>
            <a:r>
              <a:rPr lang="en-US" altLang="it-IT" sz="1500" bmk="569"/>
              <a:t>t</a:t>
            </a:r>
            <a:r>
              <a:rPr lang="en-US" altLang="it-IT" sz="1500" bmk="209"/>
              <a:t>e</a:t>
            </a:r>
            <a:r>
              <a:rPr lang="en-US" altLang="it-IT" sz="1500" bmk="899"/>
              <a:t>llu</a:t>
            </a:r>
            <a:r>
              <a:rPr lang="en-US" altLang="it-IT" sz="1500" bmk="492"/>
              <a:t>s p</a:t>
            </a:r>
            <a:r>
              <a:rPr lang="en-US" altLang="it-IT" sz="1500" bmk="1069"/>
              <a:t>la</a:t>
            </a:r>
            <a:r>
              <a:rPr lang="en-US" altLang="it-IT" sz="1500" bmk="116"/>
              <a:t>c</a:t>
            </a:r>
            <a:r>
              <a:rPr lang="en-US" altLang="it-IT" sz="1500" bmk="324"/>
              <a:t>er</a:t>
            </a:r>
            <a:r>
              <a:rPr lang="en-US" altLang="it-IT" sz="1500" bmk="1440"/>
              <a:t>at </a:t>
            </a:r>
            <a:r>
              <a:rPr lang="en-US" altLang="it-IT" sz="1500" bmk="653"/>
              <a:t>v</a:t>
            </a:r>
            <a:r>
              <a:rPr lang="en-US" altLang="it-IT" sz="1500" bmk="1076"/>
              <a:t>ar</a:t>
            </a:r>
            <a:r>
              <a:rPr lang="en-US" altLang="it-IT" sz="1500" bmk="1370"/>
              <a:t>i</a:t>
            </a:r>
            <a:r>
              <a:rPr lang="en-US" altLang="it-IT" sz="1500" bmk="867"/>
              <a:t>u</a:t>
            </a:r>
            <a:r>
              <a:rPr lang="en-US" altLang="it-IT" sz="1500" bmk="1075"/>
              <a:t>s.</a:t>
            </a:r>
            <a:r>
              <a:rPr lang="en-US" altLang="it-IT" sz="1500" bmk="626"/>
              <a:t> Nu</a:t>
            </a:r>
            <a:r>
              <a:rPr lang="en-US" altLang="it-IT" sz="1500" bmk="386"/>
              <a:t>l</a:t>
            </a:r>
            <a:r>
              <a:rPr lang="en-US" altLang="it-IT" sz="1500" bmk="84"/>
              <a:t>la f</a:t>
            </a:r>
            <a:r>
              <a:rPr lang="en-US" altLang="it-IT" sz="1500" bmk="1500"/>
              <a:t>a</a:t>
            </a:r>
            <a:r>
              <a:rPr lang="en-US" altLang="it-IT" sz="1500" bmk="846"/>
              <a:t>cil</a:t>
            </a:r>
            <a:r>
              <a:rPr lang="en-US" altLang="it-IT" sz="1500" bmk="955"/>
              <a:t>i</a:t>
            </a:r>
            <a:r>
              <a:rPr lang="en-US" altLang="it-IT" sz="1500" bmk="352"/>
              <a:t>s</a:t>
            </a:r>
            <a:r>
              <a:rPr lang="en-US" altLang="it-IT" sz="1500" bmk="1227"/>
              <a:t>i.</a:t>
            </a:r>
            <a:r>
              <a:rPr lang="en-US" altLang="it-IT" sz="1500" bmk="622"/>
              <a:t> </a:t>
            </a:r>
            <a:r>
              <a:rPr lang="en-US" altLang="it-IT" sz="1500" bmk="477"/>
              <a:t>Ae</a:t>
            </a:r>
            <a:r>
              <a:rPr lang="en-US" altLang="it-IT" sz="1500" bmk="1885"/>
              <a:t>ne</a:t>
            </a:r>
            <a:r>
              <a:rPr lang="en-US" altLang="it-IT" sz="1500" bmk="1248"/>
              <a:t>an </a:t>
            </a:r>
            <a:r>
              <a:rPr lang="en-US" altLang="it-IT" sz="1500" bmk="1571"/>
              <a:t>con</a:t>
            </a:r>
            <a:r>
              <a:rPr lang="en-US" altLang="it-IT" sz="1500" bmk="496"/>
              <a:t>gu</a:t>
            </a:r>
            <a:r>
              <a:rPr lang="en-US" altLang="it-IT" sz="1500" bmk="136"/>
              <a:t>e</a:t>
            </a:r>
            <a:r>
              <a:rPr lang="en-US" altLang="it-IT" sz="1500" bmk="235"/>
              <a:t> f</a:t>
            </a:r>
            <a:r>
              <a:rPr lang="en-US" altLang="it-IT" sz="1500" bmk="462"/>
              <a:t>ring</a:t>
            </a:r>
            <a:r>
              <a:rPr lang="en-US" altLang="it-IT" sz="1500" bmk="169"/>
              <a:t>il</a:t>
            </a:r>
            <a:r>
              <a:rPr lang="en-US" altLang="it-IT" sz="1500" bmk="136"/>
              <a:t>la</a:t>
            </a:r>
            <a:r>
              <a:rPr lang="en-US" altLang="it-IT" sz="1500" bmk="575"/>
              <a:t> </a:t>
            </a:r>
            <a:r>
              <a:rPr lang="en-US" altLang="it-IT" sz="1500" bmk="936"/>
              <a:t>j</a:t>
            </a:r>
            <a:r>
              <a:rPr lang="en-US" altLang="it-IT" sz="1500" bmk="991"/>
              <a:t>us</a:t>
            </a:r>
            <a:r>
              <a:rPr lang="en-US" altLang="it-IT" sz="1500" bmk="1399"/>
              <a:t>t</a:t>
            </a:r>
            <a:r>
              <a:rPr lang="en-US" altLang="it-IT" sz="1500" bmk="1565"/>
              <a:t>o</a:t>
            </a:r>
            <a:r>
              <a:rPr lang="en-US" altLang="it-IT" sz="1500" bmk="52"/>
              <a:t> u</a:t>
            </a:r>
            <a:r>
              <a:rPr lang="en-US" altLang="it-IT" sz="1500" bmk="1692"/>
              <a:t>t ali</a:t>
            </a:r>
            <a:r>
              <a:rPr lang="en-US" altLang="it-IT" sz="1500" bmk="510"/>
              <a:t>q</a:t>
            </a:r>
            <a:r>
              <a:rPr lang="en-US" altLang="it-IT" sz="1500" bmk="1082"/>
              <a:t>ua</a:t>
            </a:r>
            <a:r>
              <a:rPr lang="en-US" altLang="it-IT" sz="1500" bmk="508"/>
              <a:t>m.</a:t>
            </a:r>
            <a:r>
              <a:rPr lang="en-US" altLang="it-IT" sz="1500" bmk="36"/>
              <a:t> M</a:t>
            </a:r>
            <a:r>
              <a:rPr lang="en-US" altLang="it-IT" sz="1500" bmk="1845"/>
              <a:t>au</a:t>
            </a:r>
            <a:r>
              <a:rPr lang="en-US" altLang="it-IT" sz="1500" bmk="545"/>
              <a:t>ri</a:t>
            </a:r>
            <a:r>
              <a:rPr lang="en-US" altLang="it-IT" sz="1500" bmk="467"/>
              <a:t>s</a:t>
            </a:r>
            <a:r>
              <a:rPr lang="en-US" altLang="it-IT" sz="1500" bmk="222"/>
              <a:t> id</a:t>
            </a:r>
            <a:r>
              <a:rPr lang="en-US" altLang="it-IT" sz="1500" bmk="894"/>
              <a:t> </a:t>
            </a:r>
            <a:r>
              <a:rPr lang="en-US" altLang="it-IT" sz="1500" bmk="1073"/>
              <a:t>e</a:t>
            </a:r>
            <a:r>
              <a:rPr lang="en-US" altLang="it-IT" sz="1500" bmk="1586"/>
              <a:t>x </a:t>
            </a:r>
            <a:r>
              <a:rPr lang="en-US" altLang="it-IT" sz="1500" bmk="464"/>
              <a:t>e</a:t>
            </a:r>
            <a:r>
              <a:rPr lang="en-US" altLang="it-IT" sz="1500" bmk="311"/>
              <a:t>rat.</a:t>
            </a:r>
            <a:r>
              <a:rPr lang="en-US" altLang="it-IT" sz="1500" bmk="1562"/>
              <a:t> </a:t>
            </a:r>
            <a:r>
              <a:rPr lang="en-US" altLang="it-IT" sz="1500" bmk="1855"/>
              <a:t>Nu</a:t>
            </a:r>
            <a:r>
              <a:rPr lang="en-US" altLang="it-IT" sz="1500" bmk="733"/>
              <a:t>nc</a:t>
            </a:r>
            <a:r>
              <a:rPr lang="en-US" altLang="it-IT" sz="1500" bmk="1133"/>
              <a:t> v</a:t>
            </a:r>
            <a:r>
              <a:rPr lang="en-US" altLang="it-IT" sz="1500" bmk="126"/>
              <a:t>ulpu</a:t>
            </a:r>
            <a:r>
              <a:rPr lang="en-US" altLang="it-IT" sz="1500" bmk="505"/>
              <a:t>tate</a:t>
            </a:r>
            <a:r>
              <a:rPr lang="en-US" altLang="it-IT" sz="1500" bmk="329"/>
              <a:t> </a:t>
            </a:r>
            <a:r>
              <a:rPr lang="en-US" altLang="it-IT" sz="1500" bmk="949"/>
              <a:t>neq</a:t>
            </a:r>
            <a:r>
              <a:rPr lang="en-US" altLang="it-IT" sz="1500" bmk="477"/>
              <a:t>ue vi</a:t>
            </a:r>
            <a:r>
              <a:rPr lang="en-US" altLang="it-IT" sz="1500" bmk="946"/>
              <a:t>t</a:t>
            </a:r>
            <a:r>
              <a:rPr lang="en-US" altLang="it-IT" sz="1500" bmk="1000"/>
              <a:t>ae</a:t>
            </a:r>
            <a:r>
              <a:rPr lang="en-US" altLang="it-IT" sz="1500" bmk="111"/>
              <a:t> </a:t>
            </a:r>
            <a:r>
              <a:rPr lang="en-US" altLang="it-IT" sz="1500" bmk="35"/>
              <a:t>j</a:t>
            </a:r>
            <a:r>
              <a:rPr lang="en-US" altLang="it-IT" sz="1500" bmk="1231"/>
              <a:t>usto</a:t>
            </a:r>
            <a:r>
              <a:rPr lang="en-US" altLang="it-IT" sz="1500" bmk="1145"/>
              <a:t> fa</a:t>
            </a:r>
            <a:r>
              <a:rPr lang="en-US" altLang="it-IT" sz="1500" bmk="1550"/>
              <a:t>c</a:t>
            </a:r>
            <a:r>
              <a:rPr lang="en-US" altLang="it-IT" sz="1500" bmk="1624"/>
              <a:t>ilisis</a:t>
            </a:r>
            <a:r>
              <a:rPr lang="en-US" altLang="it-IT" sz="1500" bmk="242"/>
              <a:t>, n</a:t>
            </a:r>
            <a:r>
              <a:rPr lang="en-US" altLang="it-IT" sz="1500" bmk="107"/>
              <a:t>on</a:t>
            </a:r>
            <a:r>
              <a:rPr lang="en-US" altLang="it-IT" sz="1500" bmk="88"/>
              <a:t> </a:t>
            </a:r>
            <a:r>
              <a:rPr lang="en-US" altLang="it-IT" sz="1500" bmk="1563"/>
              <a:t>co</a:t>
            </a:r>
            <a:r>
              <a:rPr lang="en-US" altLang="it-IT" sz="1500" bmk="661"/>
              <a:t>n</a:t>
            </a:r>
            <a:r>
              <a:rPr lang="en-US" altLang="it-IT" sz="1500" bmk="1105"/>
              <a:t>d</a:t>
            </a:r>
            <a:r>
              <a:rPr lang="en-US" altLang="it-IT" sz="1500" bmk="1246"/>
              <a:t>i</a:t>
            </a:r>
            <a:r>
              <a:rPr lang="en-US" altLang="it-IT" sz="1500" bmk="1627"/>
              <a:t>me</a:t>
            </a:r>
            <a:r>
              <a:rPr lang="en-US" altLang="it-IT" sz="1500" bmk="1745"/>
              <a:t>ntum</a:t>
            </a:r>
            <a:r>
              <a:rPr lang="en-US" altLang="it-IT" sz="1500" bmk="8"/>
              <a:t> </a:t>
            </a:r>
            <a:r>
              <a:rPr lang="en-US" altLang="it-IT" sz="1500" bmk="1495"/>
              <a:t>an</a:t>
            </a:r>
            <a:r>
              <a:rPr lang="en-US" altLang="it-IT" sz="1500" bmk="1862"/>
              <a:t>te</a:t>
            </a:r>
            <a:r>
              <a:rPr lang="en-US" altLang="it-IT" sz="1500" bmk="923"/>
              <a:t> s</a:t>
            </a:r>
            <a:r>
              <a:rPr lang="en-US" altLang="it-IT" sz="1500" bmk="1436"/>
              <a:t>agi</a:t>
            </a:r>
            <a:r>
              <a:rPr lang="en-US" altLang="it-IT" sz="1500" bmk="1208"/>
              <a:t>t</a:t>
            </a:r>
            <a:r>
              <a:rPr lang="en-US" altLang="it-IT" sz="1500" bmk="1769"/>
              <a:t>t</a:t>
            </a:r>
            <a:r>
              <a:rPr lang="en-US" altLang="it-IT" sz="1500" bmk="1874"/>
              <a:t>i</a:t>
            </a:r>
            <a:r>
              <a:rPr lang="en-US" altLang="it-IT" sz="1500" bmk="1472"/>
              <a:t>s.</a:t>
            </a:r>
            <a:r>
              <a:rPr lang="en-US" altLang="it-IT" sz="1500" bmk="698"/>
              <a:t> M</a:t>
            </a:r>
            <a:r>
              <a:rPr lang="en-US" altLang="it-IT" sz="1500" bmk="1521"/>
              <a:t>o</a:t>
            </a:r>
            <a:r>
              <a:rPr lang="en-US" altLang="it-IT" sz="1500" bmk="492"/>
              <a:t>r</a:t>
            </a:r>
            <a:r>
              <a:rPr lang="en-US" altLang="it-IT" sz="1500" bmk="829"/>
              <a:t>b</a:t>
            </a:r>
            <a:r>
              <a:rPr lang="en-US" altLang="it-IT" sz="1500" bmk="980"/>
              <a:t>i</a:t>
            </a:r>
            <a:r>
              <a:rPr lang="en-US" altLang="it-IT" sz="1500" bmk="1821"/>
              <a:t> v</a:t>
            </a:r>
            <a:r>
              <a:rPr lang="en-US" altLang="it-IT" sz="1500" bmk="33"/>
              <a:t>i</a:t>
            </a:r>
            <a:r>
              <a:rPr lang="en-US" altLang="it-IT" sz="1500" bmk="1360"/>
              <a:t>ver</a:t>
            </a:r>
            <a:r>
              <a:rPr lang="en-US" altLang="it-IT" sz="1500" bmk="1057"/>
              <a:t>r</a:t>
            </a:r>
            <a:r>
              <a:rPr lang="en-US" altLang="it-IT" sz="1500" bmk="961"/>
              <a:t>a</a:t>
            </a:r>
            <a:r>
              <a:rPr lang="en-US" altLang="it-IT" sz="1500" bmk="851"/>
              <a:t> s</a:t>
            </a:r>
            <a:r>
              <a:rPr lang="en-US" altLang="it-IT" sz="1500" bmk="1716"/>
              <a:t>emper</a:t>
            </a:r>
            <a:r>
              <a:rPr lang="en-US" altLang="it-IT" sz="1500" bmk="1147"/>
              <a:t> </a:t>
            </a:r>
            <a:r>
              <a:rPr lang="en-US" altLang="it-IT" sz="1500" bmk="545"/>
              <a:t>lo</a:t>
            </a:r>
            <a:r>
              <a:rPr lang="en-US" altLang="it-IT" sz="1500" bmk="1827"/>
              <a:t>rem</a:t>
            </a:r>
            <a:r>
              <a:rPr lang="en-US" altLang="it-IT" sz="1500" bmk="77"/>
              <a:t> </a:t>
            </a:r>
            <a:r>
              <a:rPr lang="en-US" altLang="it-IT" sz="1500" bmk="824"/>
              <a:t>ne</a:t>
            </a:r>
            <a:r>
              <a:rPr lang="en-US" altLang="it-IT" sz="1500" bmk="619"/>
              <a:t>c </a:t>
            </a:r>
            <a:r>
              <a:rPr lang="en-US" altLang="it-IT" sz="1500" bmk="1615"/>
              <a:t>m</a:t>
            </a:r>
            <a:r>
              <a:rPr lang="en-US" altLang="it-IT" sz="1500" bmk="1627"/>
              <a:t>o</a:t>
            </a:r>
            <a:r>
              <a:rPr lang="en-US" altLang="it-IT" sz="1500" bmk="1141"/>
              <a:t>le</a:t>
            </a:r>
            <a:r>
              <a:rPr lang="en-US" altLang="it-IT" sz="1500" bmk="746"/>
              <a:t>st</a:t>
            </a:r>
            <a:r>
              <a:rPr lang="en-US" altLang="it-IT" sz="1500" bmk="1339"/>
              <a:t>ie</a:t>
            </a:r>
            <a:r>
              <a:rPr lang="en-US" altLang="it-IT" sz="1500" bmk="1848"/>
              <a:t>. M</a:t>
            </a:r>
            <a:r>
              <a:rPr lang="en-US" altLang="it-IT" sz="1500" bmk="1157"/>
              <a:t>a</a:t>
            </a:r>
            <a:r>
              <a:rPr lang="en-US" altLang="it-IT" sz="1500" bmk="1359"/>
              <a:t>ec</a:t>
            </a:r>
            <a:r>
              <a:rPr lang="en-US" altLang="it-IT" sz="1500" bmk="590"/>
              <a:t>en</a:t>
            </a:r>
            <a:r>
              <a:rPr lang="en-US" altLang="it-IT" sz="1500" bmk="1476"/>
              <a:t>as </a:t>
            </a:r>
            <a:r>
              <a:rPr lang="en-US" altLang="it-IT" sz="1500" bmk="1555"/>
              <a:t>t</a:t>
            </a:r>
            <a:r>
              <a:rPr lang="en-US" altLang="it-IT" sz="1500" bmk="1038"/>
              <a:t>i</a:t>
            </a:r>
            <a:r>
              <a:rPr lang="en-US" altLang="it-IT" sz="1500" bmk="1870"/>
              <a:t>nci</a:t>
            </a:r>
            <a:r>
              <a:rPr lang="en-US" altLang="it-IT" sz="1500" bmk="55"/>
              <a:t>d</a:t>
            </a:r>
            <a:r>
              <a:rPr lang="en-US" altLang="it-IT" sz="1500" bmk="693"/>
              <a:t>u</a:t>
            </a:r>
            <a:r>
              <a:rPr lang="en-US" altLang="it-IT" sz="1500" bmk="547"/>
              <a:t>nt </a:t>
            </a:r>
            <a:r>
              <a:rPr lang="en-US" altLang="it-IT" sz="1500" bmk="1634"/>
              <a:t>est </a:t>
            </a:r>
            <a:r>
              <a:rPr lang="en-US" altLang="it-IT" sz="1500" bmk="737"/>
              <a:t>e</a:t>
            </a:r>
            <a:r>
              <a:rPr lang="en-US" altLang="it-IT" sz="1500" bmk="1677"/>
              <a:t>ffi</a:t>
            </a:r>
            <a:r>
              <a:rPr lang="en-US" altLang="it-IT" sz="1500" bmk="374"/>
              <a:t>c</a:t>
            </a:r>
            <a:r>
              <a:rPr lang="en-US" altLang="it-IT" sz="1500" bmk="1800"/>
              <a:t>it</a:t>
            </a:r>
            <a:r>
              <a:rPr lang="en-US" altLang="it-IT" sz="1500" bmk="1076"/>
              <a:t>u</a:t>
            </a:r>
            <a:r>
              <a:rPr lang="en-US" altLang="it-IT" sz="1500" bmk="1737"/>
              <a:t>r</a:t>
            </a:r>
            <a:r>
              <a:rPr lang="en-US" altLang="it-IT" sz="1500" bmk="38"/>
              <a:t> l</a:t>
            </a:r>
            <a:r>
              <a:rPr lang="en-US" altLang="it-IT" sz="1500" bmk="637"/>
              <a:t>i</a:t>
            </a:r>
            <a:r>
              <a:rPr lang="en-US" altLang="it-IT" sz="1500" bmk="290"/>
              <a:t>g</a:t>
            </a:r>
            <a:r>
              <a:rPr lang="en-US" altLang="it-IT" sz="1500" bmk="1037"/>
              <a:t>ul</a:t>
            </a:r>
            <a:r>
              <a:rPr lang="en-US" altLang="it-IT" sz="1500" bmk="1297"/>
              <a:t>a eui</a:t>
            </a:r>
            <a:r>
              <a:rPr lang="en-US" altLang="it-IT" sz="1500" bmk="1631"/>
              <a:t>smo</a:t>
            </a:r>
            <a:r>
              <a:rPr lang="en-US" altLang="it-IT" sz="1500" bmk="1318"/>
              <a:t>d,</a:t>
            </a:r>
            <a:r>
              <a:rPr lang="en-US" altLang="it-IT" sz="1500" bmk="1505"/>
              <a:t> </a:t>
            </a:r>
            <a:r>
              <a:rPr lang="en-US" altLang="it-IT" sz="1500" bmk="1153"/>
              <a:t>si</a:t>
            </a:r>
            <a:r>
              <a:rPr lang="en-US" altLang="it-IT" sz="1500" bmk="340"/>
              <a:t>t a</a:t>
            </a:r>
            <a:r>
              <a:rPr lang="en-US" altLang="it-IT" sz="1500" bmk="1561"/>
              <a:t>met </a:t>
            </a:r>
            <a:r>
              <a:rPr lang="en-US" altLang="it-IT" sz="1500" bmk="1863"/>
              <a:t>orna</a:t>
            </a:r>
            <a:r>
              <a:rPr lang="en-US" altLang="it-IT" sz="1500" bmk="615"/>
              <a:t>r</a:t>
            </a:r>
            <a:r>
              <a:rPr lang="en-US" altLang="it-IT" sz="1500" bmk="1347"/>
              <a:t>e </a:t>
            </a:r>
            <a:r>
              <a:rPr lang="en-US" altLang="it-IT" sz="1500" bmk="242"/>
              <a:t>est</a:t>
            </a:r>
            <a:r>
              <a:rPr lang="en-US" altLang="it-IT" sz="1500" bmk="159"/>
              <a:t> v</a:t>
            </a:r>
            <a:r>
              <a:rPr lang="en-US" altLang="it-IT" sz="1500" bmk="1288"/>
              <a:t>u</a:t>
            </a:r>
            <a:r>
              <a:rPr lang="en-US" altLang="it-IT" sz="1500" bmk="591"/>
              <a:t>lp</a:t>
            </a:r>
            <a:r>
              <a:rPr lang="en-US" altLang="it-IT" sz="1500" bmk="906"/>
              <a:t>u</a:t>
            </a:r>
            <a:r>
              <a:rPr lang="en-US" altLang="it-IT" sz="1500" bmk="1856"/>
              <a:t>ta</a:t>
            </a:r>
            <a:r>
              <a:rPr lang="en-US" altLang="it-IT" sz="1500" bmk="1528"/>
              <a:t>te</a:t>
            </a:r>
            <a:r>
              <a:rPr lang="en-US" altLang="it-IT" sz="1500" bmk="1421"/>
              <a:t>.</a:t>
            </a:r>
            <a:r>
              <a:rPr lang="en-US" altLang="it-IT" sz="1500" bmk="678"/>
              <a:t/>
            </a:r>
          </a:p>
          <a:p>
            <a:pPr marL="0" indent="0"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endParaRPr lang="en-US" altLang="it-IT" sz="15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C9357671-76A1-4A06-8E58-87D86543FD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576263"/>
            <a:ext cx="7199312" cy="720725"/>
          </a:xfrm>
          <a:ln/>
        </p:spPr>
        <p:txBody>
          <a:bodyPr tIns="27215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</a:pPr>
            <a:r>
              <a:rPr lang="en-US" altLang="it-IT" bmk="594"/>
              <a:t>Char</a:t>
            </a:r>
            <a:r>
              <a:rPr lang="en-US" altLang="it-IT" bmk="688"/>
              <a:t>t</a:t>
            </a:r>
            <a:r>
              <a:rPr lang="en-US" altLang="it-IT" bmk="1377"/>
              <a:t/>
            </a:r>
          </a:p>
        </p:txBody>
      </p:sp>
      <p:graphicFrame>
        <p:nvGraphicFramePr>
          <p:cNvPr id="4" name="Grafico 3">
            <a:extLst>
              <a:ext uri="{FF2B5EF4-FFF2-40B4-BE49-F238E27FC236}">
                <a16:creationId xmlns:a16="http://schemas.microsoft.com/office/drawing/2014/main" id="{D542EE45-D5DA-405F-A80A-A0C1875E560E}"/>
              </a:ext>
            </a:extLst>
          </p:cNvPr>
          <p:cNvGraphicFramePr/>
          <p:nvPr/>
        </p:nvGraphicFramePr>
        <p:xfrm>
          <a:off x="1499555" y="1798638"/>
          <a:ext cx="7081515" cy="3962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BFFB1A-381F-4972-B41F-71003181D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bmk="1306"/>
              <a:t>Ta</a:t>
            </a:r>
            <a:r>
              <a:rPr lang="it-IT" dirty="0" err="1" bmk="1810"/>
              <a:t>b</a:t>
            </a:r>
            <a:r>
              <a:rPr lang="it-IT" dirty="0" err="1" bmk="0"/>
              <a:t>le</a:t>
            </a:r>
            <a:endParaRPr lang="it-IT" dirty="0"/>
          </a:p>
        </p:txBody>
      </p:sp>
      <p:sp>
        <p:nvSpPr>
          <p:cNvPr id="7" name="Google Shape;199;p24">
            <a:extLst>
              <a:ext uri="{FF2B5EF4-FFF2-40B4-BE49-F238E27FC236}">
                <a16:creationId xmlns:a16="http://schemas.microsoft.com/office/drawing/2014/main" id="{08AA912E-6094-4AAC-B79F-B66ED53AA14A}"/>
              </a:ext>
            </a:extLst>
          </p:cNvPr>
          <p:cNvSpPr txBox="1"/>
          <p:nvPr/>
        </p:nvSpPr>
        <p:spPr>
          <a:xfrm>
            <a:off x="2684843" y="2245363"/>
            <a:ext cx="2893505" cy="736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" name="Google Shape;200;p24">
            <a:extLst>
              <a:ext uri="{FF2B5EF4-FFF2-40B4-BE49-F238E27FC236}">
                <a16:creationId xmlns:a16="http://schemas.microsoft.com/office/drawing/2014/main" id="{FC809621-E319-498A-AB22-4C327A7077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8087745"/>
              </p:ext>
            </p:extLst>
          </p:nvPr>
        </p:nvGraphicFramePr>
        <p:xfrm>
          <a:off x="935856" y="2195661"/>
          <a:ext cx="7848872" cy="316835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63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6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86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23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23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160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654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t" sz="900" b="1" dirty="0">
                          <a:solidFill>
                            <a:srgbClr val="3C78D8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 </a:t>
                      </a:r>
                      <a:endParaRPr sz="900" b="1" dirty="0">
                        <a:solidFill>
                          <a:srgbClr val="3C78D8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51425" marR="51425" marT="68575" marB="6857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t" sz="1500" b="1" dirty="0">
                          <a:solidFill>
                            <a:srgbClr val="3C78D8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2021</a:t>
                      </a:r>
                      <a:endParaRPr sz="1500" b="1" dirty="0">
                        <a:solidFill>
                          <a:srgbClr val="3C78D8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51425" marR="51425" marT="68575" marB="6857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t" sz="1500" b="1" dirty="0">
                          <a:solidFill>
                            <a:srgbClr val="3C78D8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2022</a:t>
                      </a:r>
                      <a:endParaRPr sz="1500" b="1" dirty="0">
                        <a:solidFill>
                          <a:srgbClr val="3C78D8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51425" marR="51425" marT="68575" marB="6857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t" sz="1500" b="1">
                          <a:solidFill>
                            <a:srgbClr val="3C78D8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2023</a:t>
                      </a:r>
                      <a:endParaRPr sz="1500" b="1">
                        <a:solidFill>
                          <a:srgbClr val="3C78D8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51425" marR="51425" marT="68575" marB="6857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t" sz="1500" b="1">
                          <a:solidFill>
                            <a:srgbClr val="3C78D8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2024</a:t>
                      </a:r>
                      <a:endParaRPr sz="1500" b="1">
                        <a:solidFill>
                          <a:srgbClr val="3C78D8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51425" marR="51425" marT="68575" marB="6857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t" sz="1500" b="1">
                          <a:solidFill>
                            <a:srgbClr val="3C78D8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2025</a:t>
                      </a:r>
                      <a:endParaRPr sz="1500" b="1">
                        <a:solidFill>
                          <a:srgbClr val="3C78D8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51425" marR="51425" marT="68575" marB="6857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36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t" sz="1100" b="1" dirty="0">
                          <a:solidFill>
                            <a:srgbClr val="3C78D8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Versione</a:t>
                      </a:r>
                      <a:endParaRPr sz="1100" b="1" dirty="0">
                        <a:solidFill>
                          <a:srgbClr val="3C78D8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51425" marR="51425" marT="68575" marB="68575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t" sz="1200" dirty="0">
                          <a:solidFill>
                            <a:srgbClr val="3C78D8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1.0</a:t>
                      </a:r>
                      <a:endParaRPr sz="1200" dirty="0">
                        <a:solidFill>
                          <a:srgbClr val="3C78D8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51425" marR="51425" marT="68575" marB="68575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t" sz="1200" dirty="0">
                          <a:solidFill>
                            <a:srgbClr val="3C78D8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1.0</a:t>
                      </a:r>
                      <a:endParaRPr sz="1200" dirty="0">
                        <a:solidFill>
                          <a:srgbClr val="3C78D8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51425" marR="51425" marT="68575" marB="68575" anchor="ctr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t" sz="1200">
                          <a:solidFill>
                            <a:srgbClr val="3C78D8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2.0</a:t>
                      </a:r>
                      <a:endParaRPr sz="1200">
                        <a:solidFill>
                          <a:srgbClr val="3C78D8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51425" marR="51425" marT="68575" marB="68575" anchor="ctr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t" sz="1200">
                          <a:solidFill>
                            <a:srgbClr val="3C78D8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2.0</a:t>
                      </a:r>
                      <a:endParaRPr sz="1200">
                        <a:solidFill>
                          <a:srgbClr val="3C78D8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51425" marR="51425" marT="68575" marB="68575" anchor="ctr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t" sz="1200">
                          <a:solidFill>
                            <a:srgbClr val="3C78D8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2.0</a:t>
                      </a:r>
                      <a:endParaRPr sz="1200">
                        <a:solidFill>
                          <a:srgbClr val="3C78D8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51425" marR="51425" marT="68575" marB="68575" anchor="ctr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24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t" sz="1100" b="1">
                          <a:solidFill>
                            <a:srgbClr val="3C78D8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Numero Clienti</a:t>
                      </a:r>
                      <a:endParaRPr sz="1100" b="1">
                        <a:solidFill>
                          <a:srgbClr val="3C78D8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51425" marR="51425" marT="68575" marB="68575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t" sz="1200">
                          <a:solidFill>
                            <a:srgbClr val="3C78D8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10</a:t>
                      </a:r>
                      <a:endParaRPr sz="1200">
                        <a:solidFill>
                          <a:srgbClr val="3C78D8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51425" marR="51425" marT="68575" marB="68575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t" sz="1200" dirty="0">
                          <a:solidFill>
                            <a:srgbClr val="3C78D8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100</a:t>
                      </a:r>
                      <a:endParaRPr sz="1200" dirty="0">
                        <a:solidFill>
                          <a:srgbClr val="3C78D8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51425" marR="51425" marT="68575" marB="68575" anchor="ctr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t" sz="1200" dirty="0">
                          <a:solidFill>
                            <a:srgbClr val="3C78D8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250</a:t>
                      </a:r>
                      <a:endParaRPr sz="1200" dirty="0">
                        <a:solidFill>
                          <a:srgbClr val="3C78D8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51425" marR="51425" marT="68575" marB="68575" anchor="ctr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t" sz="1200">
                          <a:solidFill>
                            <a:srgbClr val="3C78D8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390</a:t>
                      </a:r>
                      <a:endParaRPr sz="1200">
                        <a:solidFill>
                          <a:srgbClr val="3C78D8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51425" marR="51425" marT="68575" marB="68575" anchor="ctr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t" sz="1200">
                          <a:solidFill>
                            <a:srgbClr val="3C78D8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450</a:t>
                      </a:r>
                      <a:endParaRPr sz="1200">
                        <a:solidFill>
                          <a:srgbClr val="3C78D8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51425" marR="51425" marT="68575" marB="68575" anchor="ctr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512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t" sz="1100" b="1">
                          <a:solidFill>
                            <a:srgbClr val="3C78D8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Abbonamento mensile</a:t>
                      </a:r>
                      <a:endParaRPr sz="1100" b="1">
                        <a:solidFill>
                          <a:srgbClr val="3C78D8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51425" marR="51425" marT="68575" marB="68575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t" sz="1200">
                          <a:solidFill>
                            <a:srgbClr val="3C78D8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25€</a:t>
                      </a:r>
                      <a:endParaRPr sz="1200">
                        <a:solidFill>
                          <a:srgbClr val="3C78D8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51425" marR="51425" marT="68575" marB="68575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t" sz="1200" dirty="0">
                          <a:solidFill>
                            <a:srgbClr val="3C78D8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25€</a:t>
                      </a:r>
                      <a:endParaRPr sz="1200" dirty="0">
                        <a:solidFill>
                          <a:srgbClr val="3C78D8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51425" marR="51425" marT="68575" marB="68575" anchor="ctr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t" sz="1200" dirty="0">
                          <a:solidFill>
                            <a:srgbClr val="3C78D8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32€</a:t>
                      </a:r>
                      <a:endParaRPr sz="1200" dirty="0">
                        <a:solidFill>
                          <a:srgbClr val="3C78D8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51425" marR="51425" marT="68575" marB="68575" anchor="ctr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t" sz="1200" dirty="0">
                          <a:solidFill>
                            <a:srgbClr val="3C78D8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32€</a:t>
                      </a:r>
                      <a:endParaRPr sz="1200" dirty="0">
                        <a:solidFill>
                          <a:srgbClr val="3C78D8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51425" marR="51425" marT="68575" marB="68575" anchor="ctr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t" sz="1200" dirty="0">
                          <a:solidFill>
                            <a:srgbClr val="3C78D8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32€</a:t>
                      </a:r>
                      <a:endParaRPr sz="1200" dirty="0">
                        <a:solidFill>
                          <a:srgbClr val="3C78D8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51425" marR="51425" marT="68575" marB="68575" anchor="ctr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36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t" sz="1100" b="1">
                          <a:solidFill>
                            <a:srgbClr val="3C78D8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Costi Totali (€)</a:t>
                      </a:r>
                      <a:endParaRPr sz="1100" b="1">
                        <a:solidFill>
                          <a:srgbClr val="3C78D8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51425" marR="51425" marT="68575" marB="68575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t" sz="1200" dirty="0">
                          <a:solidFill>
                            <a:srgbClr val="3C78D8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23 K</a:t>
                      </a:r>
                      <a:endParaRPr sz="1200" dirty="0">
                        <a:solidFill>
                          <a:srgbClr val="3C78D8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51425" marR="51425" marT="68575" marB="68575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t" sz="1200" dirty="0">
                          <a:solidFill>
                            <a:srgbClr val="3C78D8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61 K</a:t>
                      </a:r>
                      <a:endParaRPr sz="1200" dirty="0">
                        <a:solidFill>
                          <a:srgbClr val="3C78D8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51425" marR="51425" marT="68575" marB="68575" anchor="ctr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t" sz="1200" dirty="0">
                          <a:solidFill>
                            <a:srgbClr val="3C78D8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110 K</a:t>
                      </a:r>
                      <a:endParaRPr sz="1200" dirty="0">
                        <a:solidFill>
                          <a:srgbClr val="3C78D8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51425" marR="51425" marT="68575" marB="68575" anchor="ctr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t" sz="1200" dirty="0">
                          <a:solidFill>
                            <a:srgbClr val="3C78D8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138 K</a:t>
                      </a:r>
                      <a:endParaRPr sz="1200" dirty="0">
                        <a:solidFill>
                          <a:srgbClr val="3C78D8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51425" marR="51425" marT="68575" marB="68575" anchor="ctr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t" sz="1200" dirty="0">
                          <a:solidFill>
                            <a:srgbClr val="3C78D8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137.5 K</a:t>
                      </a:r>
                      <a:endParaRPr sz="1200" dirty="0">
                        <a:solidFill>
                          <a:srgbClr val="3C78D8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51425" marR="51425" marT="68575" marB="68575" anchor="ctr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36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t" sz="1100" b="1" dirty="0">
                          <a:solidFill>
                            <a:srgbClr val="3C78D8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Ricavi (€)</a:t>
                      </a:r>
                      <a:endParaRPr sz="1100" b="1" dirty="0">
                        <a:solidFill>
                          <a:srgbClr val="3C78D8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51425" marR="51425" marT="68575" marB="68575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t" sz="1200" dirty="0">
                          <a:solidFill>
                            <a:srgbClr val="3C78D8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7.2 K</a:t>
                      </a:r>
                      <a:endParaRPr sz="1200" dirty="0">
                        <a:solidFill>
                          <a:srgbClr val="3C78D8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51425" marR="51425" marT="68575" marB="68575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t" sz="1200" dirty="0">
                          <a:solidFill>
                            <a:srgbClr val="3C78D8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68 K</a:t>
                      </a:r>
                      <a:endParaRPr sz="1200" dirty="0">
                        <a:solidFill>
                          <a:srgbClr val="3C78D8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51425" marR="51425" marT="68575" marB="68575" anchor="ctr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t" sz="1200" dirty="0">
                          <a:solidFill>
                            <a:srgbClr val="3C78D8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148 K</a:t>
                      </a:r>
                      <a:endParaRPr sz="1200" dirty="0">
                        <a:solidFill>
                          <a:srgbClr val="3C78D8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51425" marR="51425" marT="68575" marB="68575" anchor="ctr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t" sz="1200" dirty="0">
                          <a:solidFill>
                            <a:srgbClr val="3C78D8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257 K</a:t>
                      </a:r>
                      <a:endParaRPr sz="1200" dirty="0">
                        <a:solidFill>
                          <a:srgbClr val="3C78D8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51425" marR="51425" marT="68575" marB="68575" anchor="ctr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t" sz="1200" dirty="0">
                          <a:solidFill>
                            <a:srgbClr val="3C78D8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275 K</a:t>
                      </a:r>
                      <a:endParaRPr sz="1200" dirty="0">
                        <a:solidFill>
                          <a:srgbClr val="3C78D8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51425" marR="51425" marT="68575" marB="68575" anchor="ctr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836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t" sz="1100" b="1" dirty="0">
                          <a:solidFill>
                            <a:srgbClr val="3C78D8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Utile/Perdita (€)</a:t>
                      </a:r>
                      <a:endParaRPr sz="1100" b="1" dirty="0">
                        <a:solidFill>
                          <a:srgbClr val="3C78D8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51425" marR="51425" marT="68575" marB="68575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t" sz="1200" dirty="0">
                          <a:solidFill>
                            <a:srgbClr val="3C78D8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(14 K)</a:t>
                      </a:r>
                      <a:endParaRPr sz="1200" dirty="0">
                        <a:solidFill>
                          <a:srgbClr val="3C78D8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51425" marR="51425" marT="68575" marB="68575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t" sz="1200" dirty="0">
                          <a:solidFill>
                            <a:srgbClr val="3C78D8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3.5 K</a:t>
                      </a:r>
                      <a:endParaRPr sz="1200" dirty="0">
                        <a:solidFill>
                          <a:srgbClr val="3C78D8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51425" marR="51425" marT="68575" marB="68575" anchor="ctr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t" sz="1200" dirty="0">
                          <a:solidFill>
                            <a:srgbClr val="3C78D8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31 K</a:t>
                      </a:r>
                      <a:endParaRPr sz="1200" dirty="0">
                        <a:solidFill>
                          <a:srgbClr val="3C78D8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51425" marR="51425" marT="68575" marB="68575" anchor="ctr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t" sz="1200" dirty="0">
                          <a:solidFill>
                            <a:srgbClr val="3C78D8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89 K</a:t>
                      </a:r>
                      <a:endParaRPr sz="1200" dirty="0">
                        <a:solidFill>
                          <a:srgbClr val="3C78D8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51425" marR="51425" marT="68575" marB="68575" anchor="ctr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t" sz="1200" dirty="0">
                          <a:solidFill>
                            <a:srgbClr val="3C78D8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104 K</a:t>
                      </a:r>
                      <a:endParaRPr sz="1200" dirty="0">
                        <a:solidFill>
                          <a:srgbClr val="3C78D8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51425" marR="51425" marT="68575" marB="68575" anchor="ctr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CasellaDiTesto 8">
            <a:extLst>
              <a:ext uri="{FF2B5EF4-FFF2-40B4-BE49-F238E27FC236}">
                <a16:creationId xmlns:a16="http://schemas.microsoft.com/office/drawing/2014/main" id="{05A69845-BCC6-40BC-A41E-E38BC7F55ED6}"/>
              </a:ext>
            </a:extLst>
          </p:cNvPr>
          <p:cNvSpPr txBox="1"/>
          <p:nvPr/>
        </p:nvSpPr>
        <p:spPr>
          <a:xfrm>
            <a:off x="834368" y="6145782"/>
            <a:ext cx="8309412" cy="23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>
                <a:srgbClr val="000000"/>
              </a:buClr>
              <a:buSzPts val="800"/>
            </a:pPr>
            <a:r>
              <a:rPr lang="it-IT" sz="1000" dirty="0" bmk="618">
                <a:solidFill>
                  <a:srgbClr val="3C78D8"/>
                </a:solidFill>
                <a:latin typeface="Quicksand"/>
              </a:rPr>
              <a:t>I da</a:t>
            </a:r>
            <a:r>
              <a:rPr lang="it-IT" sz="1000" dirty="0" bmk="1772">
                <a:solidFill>
                  <a:srgbClr val="3C78D8"/>
                </a:solidFill>
                <a:latin typeface="Quicksand"/>
              </a:rPr>
              <a:t>ti e</a:t>
            </a:r>
            <a:r>
              <a:rPr lang="it-IT" sz="1000" dirty="0" bmk="1725">
                <a:solidFill>
                  <a:srgbClr val="3C78D8"/>
                </a:solidFill>
                <a:latin typeface="Quicksand"/>
              </a:rPr>
              <a:t>s</a:t>
            </a:r>
            <a:r>
              <a:rPr lang="it-IT" sz="1000" dirty="0" bmk="469">
                <a:solidFill>
                  <a:srgbClr val="3C78D8"/>
                </a:solidFill>
                <a:latin typeface="Quicksand"/>
              </a:rPr>
              <a:t>po</a:t>
            </a:r>
            <a:r>
              <a:rPr lang="it-IT" sz="1000" dirty="0" bmk="1495">
                <a:solidFill>
                  <a:srgbClr val="3C78D8"/>
                </a:solidFill>
                <a:latin typeface="Quicksand"/>
              </a:rPr>
              <a:t>s</a:t>
            </a:r>
            <a:r>
              <a:rPr lang="it-IT" sz="1000" dirty="0" bmk="1089">
                <a:solidFill>
                  <a:srgbClr val="3C78D8"/>
                </a:solidFill>
                <a:latin typeface="Quicksand"/>
              </a:rPr>
              <a:t>ti </a:t>
            </a:r>
            <a:r>
              <a:rPr lang="it-IT" sz="1000" dirty="0" bmk="932">
                <a:solidFill>
                  <a:srgbClr val="3C78D8"/>
                </a:solidFill>
                <a:latin typeface="Quicksand"/>
              </a:rPr>
              <a:t>so</a:t>
            </a:r>
            <a:r>
              <a:rPr lang="it-IT" sz="1000" dirty="0" bmk="527">
                <a:solidFill>
                  <a:srgbClr val="3C78D8"/>
                </a:solidFill>
                <a:latin typeface="Quicksand"/>
              </a:rPr>
              <a:t>no</a:t>
            </a:r>
            <a:r>
              <a:rPr lang="it-IT" sz="1000" dirty="0" bmk="1088">
                <a:solidFill>
                  <a:srgbClr val="3C78D8"/>
                </a:solidFill>
                <a:latin typeface="Quicksand"/>
              </a:rPr>
              <a:t> </a:t>
            </a:r>
            <a:r>
              <a:rPr lang="it-IT" sz="1000" dirty="0" bmk="508">
                <a:solidFill>
                  <a:srgbClr val="3C78D8"/>
                </a:solidFill>
                <a:latin typeface="Quicksand"/>
              </a:rPr>
              <a:t>e</a:t>
            </a:r>
            <a:r>
              <a:rPr lang="it-IT" sz="1000" dirty="0" bmk="696">
                <a:solidFill>
                  <a:srgbClr val="3C78D8"/>
                </a:solidFill>
                <a:latin typeface="Quicksand"/>
              </a:rPr>
              <a:t>st</a:t>
            </a:r>
            <a:r>
              <a:rPr lang="it-IT" sz="1000" dirty="0" bmk="1012">
                <a:solidFill>
                  <a:srgbClr val="3C78D8"/>
                </a:solidFill>
                <a:latin typeface="Quicksand"/>
              </a:rPr>
              <a:t>r</a:t>
            </a:r>
            <a:r>
              <a:rPr lang="it-IT" sz="1000" dirty="0" bmk="1425">
                <a:solidFill>
                  <a:srgbClr val="3C78D8"/>
                </a:solidFill>
                <a:latin typeface="Quicksand"/>
              </a:rPr>
              <a:t>a</a:t>
            </a:r>
            <a:r>
              <a:rPr lang="it-IT" sz="1000" dirty="0" bmk="1121">
                <a:solidFill>
                  <a:srgbClr val="3C78D8"/>
                </a:solidFill>
                <a:latin typeface="Quicksand"/>
              </a:rPr>
              <a:t>t</a:t>
            </a:r>
            <a:r>
              <a:rPr lang="it-IT" sz="1000" dirty="0" bmk="1665">
                <a:solidFill>
                  <a:srgbClr val="3C78D8"/>
                </a:solidFill>
                <a:latin typeface="Quicksand"/>
              </a:rPr>
              <a:t>ti </a:t>
            </a:r>
            <a:r>
              <a:rPr lang="it-IT" sz="1000" dirty="0" bmk="605">
                <a:solidFill>
                  <a:srgbClr val="3C78D8"/>
                </a:solidFill>
                <a:latin typeface="Quicksand"/>
              </a:rPr>
              <a:t>da</a:t>
            </a:r>
            <a:r>
              <a:rPr lang="it-IT" sz="1000" dirty="0" bmk="536">
                <a:solidFill>
                  <a:srgbClr val="3C78D8"/>
                </a:solidFill>
                <a:latin typeface="Quicksand"/>
              </a:rPr>
              <a:t> un</a:t>
            </a:r>
            <a:r>
              <a:rPr lang="it-IT" sz="1000" dirty="0" bmk="495">
                <a:solidFill>
                  <a:srgbClr val="3C78D8"/>
                </a:solidFill>
                <a:latin typeface="Quicksand"/>
              </a:rPr>
              <a:t>a F</a:t>
            </a:r>
            <a:r>
              <a:rPr lang="it-IT" sz="1000" dirty="0" bmk="1242">
                <a:solidFill>
                  <a:srgbClr val="3C78D8"/>
                </a:solidFill>
                <a:latin typeface="Quicksand"/>
              </a:rPr>
              <a:t>or</a:t>
            </a:r>
            <a:r>
              <a:rPr lang="it-IT" sz="1000" dirty="0" bmk="568">
                <a:solidFill>
                  <a:srgbClr val="3C78D8"/>
                </a:solidFill>
                <a:latin typeface="Quicksand"/>
              </a:rPr>
              <a:t>ec</a:t>
            </a:r>
            <a:r>
              <a:rPr lang="it-IT" sz="1000" dirty="0" bmk="1789">
                <a:solidFill>
                  <a:srgbClr val="3C78D8"/>
                </a:solidFill>
                <a:latin typeface="Quicksand"/>
              </a:rPr>
              <a:t>as</a:t>
            </a:r>
            <a:r>
              <a:rPr lang="it-IT" sz="1000" dirty="0" bmk="651">
                <a:solidFill>
                  <a:srgbClr val="3C78D8"/>
                </a:solidFill>
                <a:latin typeface="Quicksand"/>
              </a:rPr>
              <a:t>t </a:t>
            </a:r>
            <a:r>
              <a:rPr lang="it-IT" sz="1000" dirty="0" bmk="1361">
                <a:solidFill>
                  <a:srgbClr val="3C78D8"/>
                </a:solidFill>
                <a:latin typeface="Quicksand"/>
              </a:rPr>
              <a:t>An</a:t>
            </a:r>
            <a:r>
              <a:rPr lang="it-IT" sz="1000" dirty="0" bmk="1413">
                <a:solidFill>
                  <a:srgbClr val="3C78D8"/>
                </a:solidFill>
                <a:latin typeface="Quicksand"/>
              </a:rPr>
              <a:t>aly</a:t>
            </a:r>
            <a:r>
              <a:rPr lang="it-IT" sz="1000" dirty="0" bmk="1788">
                <a:solidFill>
                  <a:srgbClr val="3C78D8"/>
                </a:solidFill>
                <a:latin typeface="Quicksand"/>
              </a:rPr>
              <a:t>s</a:t>
            </a:r>
            <a:r>
              <a:rPr lang="it-IT" sz="1000" dirty="0" bmk="1016">
                <a:solidFill>
                  <a:srgbClr val="3C78D8"/>
                </a:solidFill>
                <a:latin typeface="Quicksand"/>
              </a:rPr>
              <a:t>is e</a:t>
            </a:r>
            <a:r>
              <a:rPr lang="it-IT" sz="1000" dirty="0" bmk="1214">
                <a:solidFill>
                  <a:srgbClr val="3C78D8"/>
                </a:solidFill>
                <a:latin typeface="Quicksand"/>
              </a:rPr>
              <a:t>f</a:t>
            </a:r>
            <a:r>
              <a:rPr lang="it-IT" sz="1000" dirty="0" bmk="920">
                <a:solidFill>
                  <a:srgbClr val="3C78D8"/>
                </a:solidFill>
                <a:latin typeface="Quicksand"/>
              </a:rPr>
              <a:t>fe</a:t>
            </a:r>
            <a:r>
              <a:rPr lang="it-IT" sz="1000" dirty="0" bmk="222">
                <a:solidFill>
                  <a:srgbClr val="3C78D8"/>
                </a:solidFill>
                <a:latin typeface="Quicksand"/>
              </a:rPr>
              <a:t>ttuat</a:t>
            </a:r>
            <a:r>
              <a:rPr lang="it-IT" sz="1000" dirty="0" bmk="1778">
                <a:solidFill>
                  <a:srgbClr val="3C78D8"/>
                </a:solidFill>
                <a:latin typeface="Quicksand"/>
              </a:rPr>
              <a:t>a</a:t>
            </a:r>
            <a:r>
              <a:rPr lang="it-IT" sz="1000" dirty="0" bmk="1378">
                <a:solidFill>
                  <a:srgbClr val="3C78D8"/>
                </a:solidFill>
                <a:latin typeface="Quicksand"/>
              </a:rPr>
              <a:t> in</a:t>
            </a:r>
            <a:r>
              <a:rPr lang="it-IT" sz="1000" dirty="0" bmk="590">
                <a:solidFill>
                  <a:srgbClr val="3C78D8"/>
                </a:solidFill>
                <a:latin typeface="Quicksand"/>
              </a:rPr>
              <a:t> </a:t>
            </a:r>
            <a:r>
              <a:rPr lang="it-IT" sz="1000" dirty="0" bmk="540">
                <a:solidFill>
                  <a:srgbClr val="3C78D8"/>
                </a:solidFill>
                <a:latin typeface="Quicksand"/>
              </a:rPr>
              <a:t>fas</a:t>
            </a:r>
            <a:r>
              <a:rPr lang="it-IT" sz="1000" dirty="0" bmk="883">
                <a:solidFill>
                  <a:srgbClr val="3C78D8"/>
                </a:solidFill>
                <a:latin typeface="Quicksand"/>
              </a:rPr>
              <a:t>e </a:t>
            </a:r>
            <a:r>
              <a:rPr lang="it-IT" sz="1000" dirty="0" bmk="1093">
                <a:solidFill>
                  <a:srgbClr val="3C78D8"/>
                </a:solidFill>
                <a:latin typeface="Quicksand"/>
              </a:rPr>
              <a:t>di </a:t>
            </a:r>
            <a:r>
              <a:rPr lang="it-IT" sz="1000" dirty="0" bmk="1754">
                <a:solidFill>
                  <a:srgbClr val="3C78D8"/>
                </a:solidFill>
                <a:latin typeface="Quicksand"/>
              </a:rPr>
              <a:t>p</a:t>
            </a:r>
            <a:r>
              <a:rPr lang="it-IT" sz="1000" dirty="0" bmk="303">
                <a:solidFill>
                  <a:srgbClr val="3C78D8"/>
                </a:solidFill>
                <a:latin typeface="Quicksand"/>
              </a:rPr>
              <a:t>ro</a:t>
            </a:r>
            <a:r>
              <a:rPr lang="it-IT" sz="1000" dirty="0" bmk="766">
                <a:solidFill>
                  <a:srgbClr val="3C78D8"/>
                </a:solidFill>
                <a:latin typeface="Quicksand"/>
              </a:rPr>
              <a:t>g</a:t>
            </a:r>
            <a:r>
              <a:rPr lang="it-IT" sz="1000" dirty="0" bmk="169">
                <a:solidFill>
                  <a:srgbClr val="3C78D8"/>
                </a:solidFill>
                <a:latin typeface="Quicksand"/>
              </a:rPr>
              <a:t>e</a:t>
            </a:r>
            <a:r>
              <a:rPr lang="it-IT" sz="1000" dirty="0" bmk="1080">
                <a:solidFill>
                  <a:srgbClr val="3C78D8"/>
                </a:solidFill>
                <a:latin typeface="Quicksand"/>
              </a:rPr>
              <a:t>t</a:t>
            </a:r>
            <a:r>
              <a:rPr lang="it-IT" sz="1000" dirty="0" bmk="871">
                <a:solidFill>
                  <a:srgbClr val="3C78D8"/>
                </a:solidFill>
                <a:latin typeface="Quicksand"/>
              </a:rPr>
              <a:t>ta</a:t>
            </a:r>
            <a:r>
              <a:rPr lang="it-IT" sz="1000" dirty="0" bmk="286">
                <a:solidFill>
                  <a:srgbClr val="3C78D8"/>
                </a:solidFill>
                <a:latin typeface="Quicksand"/>
              </a:rPr>
              <a:t>zion</a:t>
            </a:r>
            <a:r>
              <a:rPr lang="it-IT" sz="1000" dirty="0" bmk="159">
                <a:solidFill>
                  <a:srgbClr val="3C78D8"/>
                </a:solidFill>
                <a:latin typeface="Quicksand"/>
              </a:rPr>
              <a:t>e</a:t>
            </a:r>
            <a:r>
              <a:rPr lang="it-IT" sz="1000" dirty="0" bmk="1391">
                <a:solidFill>
                  <a:srgbClr val="3C78D8"/>
                </a:solidFill>
                <a:latin typeface="Quicksand"/>
              </a:rPr>
              <a:t> de</a:t>
            </a:r>
            <a:r>
              <a:rPr lang="it-IT" sz="1000" dirty="0" bmk="97">
                <a:solidFill>
                  <a:srgbClr val="3C78D8"/>
                </a:solidFill>
                <a:latin typeface="Quicksand"/>
              </a:rPr>
              <a:t>l b</a:t>
            </a:r>
            <a:r>
              <a:rPr lang="it-IT" sz="1000" dirty="0" bmk="1035">
                <a:solidFill>
                  <a:srgbClr val="3C78D8"/>
                </a:solidFill>
                <a:latin typeface="Quicksand"/>
              </a:rPr>
              <a:t>us</a:t>
            </a:r>
            <a:r>
              <a:rPr lang="it-IT" sz="1000" dirty="0" bmk="1450">
                <a:solidFill>
                  <a:srgbClr val="3C78D8"/>
                </a:solidFill>
                <a:latin typeface="Quicksand"/>
              </a:rPr>
              <a:t>i</a:t>
            </a:r>
            <a:r>
              <a:rPr lang="it-IT" sz="1000" dirty="0" bmk="591">
                <a:solidFill>
                  <a:srgbClr val="3C78D8"/>
                </a:solidFill>
                <a:latin typeface="Quicksand"/>
              </a:rPr>
              <a:t>n</a:t>
            </a:r>
            <a:r>
              <a:rPr lang="it-IT" sz="1000" dirty="0" bmk="1621">
                <a:solidFill>
                  <a:srgbClr val="3C78D8"/>
                </a:solidFill>
                <a:latin typeface="Quicksand"/>
              </a:rPr>
              <a:t>e</a:t>
            </a:r>
            <a:r>
              <a:rPr lang="it-IT" sz="1000" dirty="0" bmk="501">
                <a:solidFill>
                  <a:srgbClr val="3C78D8"/>
                </a:solidFill>
                <a:latin typeface="Quicksand"/>
              </a:rPr>
              <a:t>s</a:t>
            </a:r>
            <a:r>
              <a:rPr lang="it-IT" sz="1000" dirty="0" bmk="160">
                <a:solidFill>
                  <a:srgbClr val="3C78D8"/>
                </a:solidFill>
                <a:latin typeface="Quicksand"/>
              </a:rPr>
              <a:t>s </a:t>
            </a:r>
            <a:r>
              <a:rPr lang="it-IT" sz="1000" dirty="0" bmk="1676">
                <a:solidFill>
                  <a:srgbClr val="3C78D8"/>
                </a:solidFill>
                <a:latin typeface="Quicksand"/>
              </a:rPr>
              <a:t>m</a:t>
            </a:r>
            <a:r>
              <a:rPr lang="it-IT" sz="1000" dirty="0" bmk="33">
                <a:solidFill>
                  <a:srgbClr val="3C78D8"/>
                </a:solidFill>
                <a:latin typeface="Quicksand"/>
              </a:rPr>
              <a:t>od</a:t>
            </a:r>
            <a:r>
              <a:rPr lang="it-IT" sz="1000" dirty="0" bmk="1246">
                <a:solidFill>
                  <a:srgbClr val="3C78D8"/>
                </a:solidFill>
                <a:latin typeface="Quicksand"/>
              </a:rPr>
              <a:t>e</a:t>
            </a:r>
            <a:r>
              <a:rPr lang="it-IT" sz="1000" dirty="0" bmk="1121">
                <a:solidFill>
                  <a:srgbClr val="3C78D8"/>
                </a:solidFill>
                <a:latin typeface="Quicksand"/>
              </a:rPr>
              <a:t>l</a:t>
            </a:r>
            <a:r>
              <a:rPr lang="it-IT" sz="1000" dirty="0" bmk="1125">
                <a:solidFill>
                  <a:srgbClr val="3C78D8"/>
                </a:solidFill>
                <a:latin typeface="Quicksand"/>
              </a:rPr>
              <a:t> su</a:t>
            </a:r>
            <a:r>
              <a:rPr lang="it-IT" sz="1000" dirty="0" bmk="1291">
                <a:solidFill>
                  <a:srgbClr val="3C78D8"/>
                </a:solidFill>
                <a:latin typeface="Quicksand"/>
              </a:rPr>
              <a:t> </a:t>
            </a:r>
            <a:r>
              <a:rPr lang="it-IT" sz="1000" dirty="0" bmk="1742">
                <a:solidFill>
                  <a:srgbClr val="3C78D8"/>
                </a:solidFill>
                <a:latin typeface="Quicksand"/>
              </a:rPr>
              <a:t>b</a:t>
            </a:r>
            <a:r>
              <a:rPr lang="it-IT" sz="1000" dirty="0" bmk="1742">
                <a:solidFill>
                  <a:srgbClr val="3C78D8"/>
                </a:solidFill>
                <a:latin typeface="Quicksand"/>
              </a:rPr>
              <a:t>as</a:t>
            </a:r>
            <a:r>
              <a:rPr lang="it-IT" sz="1000" dirty="0" bmk="1807">
                <a:solidFill>
                  <a:srgbClr val="3C78D8"/>
                </a:solidFill>
                <a:latin typeface="Quicksand"/>
              </a:rPr>
              <a:t>e</a:t>
            </a:r>
            <a:r>
              <a:rPr lang="it-IT" sz="1000" dirty="0" bmk="1031">
                <a:solidFill>
                  <a:srgbClr val="3C78D8"/>
                </a:solidFill>
                <a:latin typeface="Quicksand"/>
              </a:rPr>
              <a:t> qu</a:t>
            </a:r>
            <a:r>
              <a:rPr lang="it-IT" sz="1000" dirty="0" bmk="426">
                <a:solidFill>
                  <a:srgbClr val="3C78D8"/>
                </a:solidFill>
                <a:latin typeface="Quicksand"/>
              </a:rPr>
              <a:t>i</a:t>
            </a:r>
            <a:r>
              <a:rPr lang="it-IT" sz="1000" dirty="0" bmk="153">
                <a:solidFill>
                  <a:srgbClr val="3C78D8"/>
                </a:solidFill>
                <a:latin typeface="Quicksand"/>
              </a:rPr>
              <a:t>n</a:t>
            </a:r>
            <a:r>
              <a:rPr lang="it-IT" sz="1000" dirty="0" bmk="1215">
                <a:solidFill>
                  <a:srgbClr val="3C78D8"/>
                </a:solidFill>
                <a:latin typeface="Quicksand"/>
              </a:rPr>
              <a:t>q</a:t>
            </a:r>
            <a:r>
              <a:rPr lang="it-IT" sz="1000" dirty="0" bmk="1140">
                <a:solidFill>
                  <a:srgbClr val="3C78D8"/>
                </a:solidFill>
                <a:latin typeface="Quicksand"/>
              </a:rPr>
              <a:t>ue</a:t>
            </a:r>
            <a:r>
              <a:rPr lang="it-IT" sz="1000" dirty="0" bmk="969">
                <a:solidFill>
                  <a:srgbClr val="3C78D8"/>
                </a:solidFill>
                <a:latin typeface="Quicksand"/>
              </a:rPr>
              <a:t>nna</a:t>
            </a:r>
            <a:r>
              <a:rPr lang="it-IT" sz="1000" dirty="0" bmk="651">
                <a:solidFill>
                  <a:srgbClr val="3C78D8"/>
                </a:solidFill>
                <a:latin typeface="Quicksand"/>
              </a:rPr>
              <a:t>l</a:t>
            </a:r>
            <a:r>
              <a:rPr lang="it-IT" sz="1000" dirty="0" bmk="0">
                <a:solidFill>
                  <a:srgbClr val="3C78D8"/>
                </a:solidFill>
                <a:latin typeface="Quicksand"/>
              </a:rPr>
              <a:t>e </a:t>
            </a:r>
          </a:p>
        </p:txBody>
      </p:sp>
    </p:spTree>
    <p:extLst>
      <p:ext uri="{BB962C8B-B14F-4D97-AF65-F5344CB8AC3E}">
        <p14:creationId xmlns:p14="http://schemas.microsoft.com/office/powerpoint/2010/main" val="144955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>
            <a:extLst>
              <a:ext uri="{FF2B5EF4-FFF2-40B4-BE49-F238E27FC236}">
                <a16:creationId xmlns:a16="http://schemas.microsoft.com/office/drawing/2014/main" id="{693AA42C-F0D8-4F68-A728-D29FAD9344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576263"/>
            <a:ext cx="7199312" cy="720725"/>
          </a:xfrm>
          <a:ln/>
        </p:spPr>
        <p:txBody>
          <a:bodyPr tIns="27215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</a:pPr>
            <a:r>
              <a:rPr lang="en-US" altLang="it-IT" bmk="693"/>
              <a:t>Pho</a:t>
            </a:r>
            <a:r>
              <a:rPr lang="en-US" altLang="it-IT" bmk="483"/>
              <a:t>to</a:t>
            </a:r>
            <a:r>
              <a:rPr lang="en-US" altLang="it-IT" bmk="456"/>
              <a:t/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A5DD0CB2-1582-49E7-BF93-AFCDC4DAA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363" y="1828800"/>
            <a:ext cx="6294437" cy="447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AFC632-C1B4-45D6-B15B-2B1102769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bmk="565"/>
              <a:t>Vi</a:t>
            </a:r>
            <a:r>
              <a:rPr lang="it-IT" dirty="0" bmk="1405"/>
              <a:t>d</a:t>
            </a:r>
            <a:r>
              <a:rPr lang="it-IT" dirty="0" bmk="570"/>
              <a:t>eo</a:t>
            </a:r>
            <a:r>
              <a:rPr lang="it-IT" dirty="0" bmk="0"/>
              <a:t> </a:t>
            </a:r>
            <a:r>
              <a:rPr lang="it-IT" dirty="0" err="1" bmk="517"/>
              <a:t>con</a:t>
            </a:r>
            <a:r>
              <a:rPr lang="it-IT" dirty="0" err="1" bmk="853"/>
              <a:t>te</a:t>
            </a:r>
            <a:r>
              <a:rPr lang="it-IT" dirty="0" err="1" bmk="0"/>
              <a:t>nt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8A9A81-237B-4414-B5A0-0A87161FC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bmk="0"/>
              <a:t> </a:t>
            </a:r>
            <a:r>
              <a:rPr lang="it-IT" dirty="0" err="1" bmk="1103"/>
              <a:t>Hos</a:t>
            </a:r>
            <a:r>
              <a:rPr lang="it-IT" dirty="0" err="1" bmk="759"/>
              <a:t>ty</a:t>
            </a:r>
            <a:r>
              <a:rPr lang="it-IT" dirty="0" err="1" bmk="1735"/>
              <a:t>f</a:t>
            </a:r>
            <a:r>
              <a:rPr lang="it-IT" dirty="0" err="1" bmk="0"/>
              <a:t>y</a:t>
            </a:r>
            <a:r>
              <a:rPr lang="it-IT" dirty="0" bmk="0"/>
              <a:t> 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782E098-3DC1-4541-A83D-A37B81301B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7245" y="2533927"/>
            <a:ext cx="1829147" cy="3251817"/>
          </a:xfrm>
          <a:prstGeom prst="roundRect">
            <a:avLst>
              <a:gd name="adj" fmla="val 10185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5D3F353E-303C-46BD-AFB1-8D429E6E0C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4582" y="2533927"/>
            <a:ext cx="1829146" cy="3251815"/>
          </a:xfrm>
          <a:prstGeom prst="roundRect">
            <a:avLst>
              <a:gd name="adj" fmla="val 10101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videos">
            <a:hlinkClick r:id="" action="ppaction://media"/>
            <a:extLst>
              <a:ext uri="{FF2B5EF4-FFF2-40B4-BE49-F238E27FC236}">
                <a16:creationId xmlns:a16="http://schemas.microsoft.com/office/drawing/2014/main" id="{7AFB43A6-65E7-4BEC-AF28-AB87D712743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6"/>
          <a:srcRect l="36685" t="1686" r="36850" b="3224"/>
          <a:stretch/>
        </p:blipFill>
        <p:spPr>
          <a:xfrm>
            <a:off x="4059151" y="2123654"/>
            <a:ext cx="2008554" cy="4059660"/>
          </a:xfrm>
          <a:prstGeom prst="round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199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5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0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i Office">
  <a:themeElements>
    <a:clrScheme name="Tema di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i Office">
      <a:majorFont>
        <a:latin typeface="Arial"/>
        <a:ea typeface=""/>
        <a:cs typeface="Droid Sans Fallback"/>
      </a:majorFont>
      <a:minorFont>
        <a:latin typeface="Arial"/>
        <a:ea typeface=""/>
        <a:cs typeface="Droid Sans Fallbac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it-IT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Droid Sans Fallback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it-IT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Droid Sans Fallback" charset="0"/>
          </a:defRPr>
        </a:defPPr>
      </a:lstStyle>
    </a:lnDef>
  </a:objectDefaults>
  <a:extraClrSchemeLst>
    <a:extraClrScheme>
      <a:clrScheme name="Tema di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i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Tema di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i Office">
      <a:majorFont>
        <a:latin typeface="Arial"/>
        <a:ea typeface=""/>
        <a:cs typeface="WenQuanYi Zen Hei"/>
      </a:majorFont>
      <a:minorFont>
        <a:latin typeface="Arial"/>
        <a:ea typeface=""/>
        <a:cs typeface="WenQuanYi Zen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it-IT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Droid Sans Fallback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it-IT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Droid Sans Fallback" charset="0"/>
          </a:defRPr>
        </a:defPPr>
      </a:lstStyle>
    </a:lnDef>
  </a:objectDefaults>
  <a:extraClrSchemeLst>
    <a:extraClrScheme>
      <a:clrScheme name="Tema di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i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329</Words>
  <Application>Microsoft Office PowerPoint</Application>
  <PresentationFormat>Personalizzato</PresentationFormat>
  <Paragraphs>56</Paragraphs>
  <Slides>5</Slides>
  <Notes>3</Notes>
  <HiddenSlides>0</HiddenSlides>
  <MMClips>1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5</vt:i4>
      </vt:variant>
    </vt:vector>
  </HeadingPairs>
  <TitlesOfParts>
    <vt:vector size="11" baseType="lpstr">
      <vt:lpstr>Arial</vt:lpstr>
      <vt:lpstr>Calibri</vt:lpstr>
      <vt:lpstr>Quicksand</vt:lpstr>
      <vt:lpstr>Times New Roman</vt:lpstr>
      <vt:lpstr>Tema di Office</vt:lpstr>
      <vt:lpstr>Tema di Office</vt:lpstr>
      <vt:lpstr>Lorem ipsum</vt:lpstr>
      <vt:lpstr>Chart</vt:lpstr>
      <vt:lpstr>Table</vt:lpstr>
      <vt:lpstr>Photo</vt:lpstr>
      <vt:lpstr>Video content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</dc:title>
  <dc:subject/>
  <dc:creator/>
  <cp:keywords/>
  <dc:description/>
  <cp:lastModifiedBy>GERARDO MICHELE LAUCELLA</cp:lastModifiedBy>
  <cp:revision>5</cp:revision>
  <cp:lastPrinted>1601-01-01T00:00:00Z</cp:lastPrinted>
  <dcterms:created xsi:type="dcterms:W3CDTF">2017-08-10T19:58:16Z</dcterms:created>
  <dcterms:modified xsi:type="dcterms:W3CDTF">2021-12-02T11:17:03Z</dcterms:modified>
</cp:coreProperties>
</file>