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89" r:id="rId3"/>
    <p:sldId id="390" r:id="rId4"/>
    <p:sldId id="391" r:id="rId5"/>
    <p:sldId id="381" r:id="rId6"/>
    <p:sldId id="392" r:id="rId7"/>
    <p:sldId id="394" r:id="rId8"/>
    <p:sldId id="395" r:id="rId9"/>
    <p:sldId id="396" r:id="rId10"/>
    <p:sldId id="364" r:id="rId11"/>
    <p:sldId id="397" r:id="rId12"/>
    <p:sldId id="365" r:id="rId13"/>
    <p:sldId id="324" r:id="rId14"/>
    <p:sldId id="327" r:id="rId15"/>
    <p:sldId id="326" r:id="rId16"/>
    <p:sldId id="339" r:id="rId17"/>
    <p:sldId id="340" r:id="rId18"/>
    <p:sldId id="399" r:id="rId19"/>
    <p:sldId id="398" r:id="rId20"/>
    <p:sldId id="328" r:id="rId21"/>
    <p:sldId id="386" r:id="rId22"/>
    <p:sldId id="643" r:id="rId23"/>
    <p:sldId id="283" r:id="rId24"/>
    <p:sldId id="282" r:id="rId25"/>
    <p:sldId id="329" r:id="rId26"/>
    <p:sldId id="383" r:id="rId27"/>
    <p:sldId id="384" r:id="rId28"/>
    <p:sldId id="385" r:id="rId29"/>
    <p:sldId id="387" r:id="rId30"/>
    <p:sldId id="388" r:id="rId31"/>
    <p:sldId id="36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754" autoAdjust="0"/>
  </p:normalViewPr>
  <p:slideViewPr>
    <p:cSldViewPr>
      <p:cViewPr varScale="1">
        <p:scale>
          <a:sx n="74" d="100"/>
          <a:sy n="74" d="100"/>
        </p:scale>
        <p:origin x="16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Banda utilizzata Mb/sec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Microsoft Teams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1.9008</c:v>
                </c:pt>
                <c:pt idx="1">
                  <c:v>0.91049999999999998</c:v>
                </c:pt>
                <c:pt idx="2">
                  <c:v>0.98129999999999995</c:v>
                </c:pt>
                <c:pt idx="3">
                  <c:v>1.7713000000000001</c:v>
                </c:pt>
                <c:pt idx="4">
                  <c:v>0.1817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55-4890-BCB7-DBA3B52E2FE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Zoom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1.3496999999999999</c:v>
                </c:pt>
                <c:pt idx="2">
                  <c:v>0.39910000000000001</c:v>
                </c:pt>
                <c:pt idx="3">
                  <c:v>0.39079999999999998</c:v>
                </c:pt>
                <c:pt idx="4">
                  <c:v>0.24779999999999999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55-4890-BCB7-DBA3B52E2FE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Google Meet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Foglio1!$A$2:$A$6</c:f>
              <c:strCache>
                <c:ptCount val="5"/>
                <c:pt idx="0">
                  <c:v>Cattura 1</c:v>
                </c:pt>
                <c:pt idx="1">
                  <c:v>Cattura 2</c:v>
                </c:pt>
                <c:pt idx="2">
                  <c:v>Cattura 3</c:v>
                </c:pt>
                <c:pt idx="3">
                  <c:v>Cattura 4</c:v>
                </c:pt>
                <c:pt idx="4">
                  <c:v>Cattura 5</c:v>
                </c:pt>
              </c:strCache>
            </c:strRef>
          </c:cat>
          <c:val>
            <c:numRef>
              <c:f>Foglio1!$D$2:$D$6</c:f>
              <c:numCache>
                <c:formatCode>General</c:formatCode>
                <c:ptCount val="5"/>
                <c:pt idx="0">
                  <c:v>0.65249999999999997</c:v>
                </c:pt>
                <c:pt idx="1">
                  <c:v>0.6411</c:v>
                </c:pt>
                <c:pt idx="2">
                  <c:v>0.54279999999999995</c:v>
                </c:pt>
                <c:pt idx="3">
                  <c:v>0.30969999999999998</c:v>
                </c:pt>
                <c:pt idx="4">
                  <c:v>0.26290000000000002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55-4890-BCB7-DBA3B52E2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938143"/>
        <c:axId val="443940223"/>
      </c:lineChart>
      <c:catAx>
        <c:axId val="44393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940223"/>
        <c:crosses val="autoZero"/>
        <c:auto val="1"/>
        <c:lblAlgn val="ctr"/>
        <c:lblOffset val="100"/>
        <c:noMultiLvlLbl val="0"/>
      </c:catAx>
      <c:valAx>
        <c:axId val="44394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93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9AC47-DBB5-422E-8D8F-F393B0ABA98F}" type="doc">
      <dgm:prSet loTypeId="urn:microsoft.com/office/officeart/2005/8/layout/h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F1CA9A-72D9-4BA8-AFBC-B6E4757B545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</a:t>
          </a:r>
        </a:p>
      </dgm:t>
    </dgm:pt>
    <dgm:pt modelId="{2326296A-1B93-4C9E-B97F-DDB267C792FE}" type="parTrans" cxnId="{A00D1EFF-3DC1-42DB-B6CB-74D9D473CC5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232F82F-4E2B-4434-AB23-D5B7DC6E6A87}" type="sibTrans" cxnId="{A00D1EFF-3DC1-42DB-B6CB-74D9D473CC5A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9BA83D5-AECC-4E55-8924-9BBE7A0D3DA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On Page</a:t>
          </a:r>
        </a:p>
      </dgm:t>
    </dgm:pt>
    <dgm:pt modelId="{A5F1BCED-D817-4B7B-A329-E7F0A82B81FA}" type="parTrans" cxnId="{B60F29FC-DC97-46B4-8373-9EB64D4E3A23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D19AFAAF-F623-4188-BC8A-7186AD59A4B8}" type="sibTrans" cxnId="{B60F29FC-DC97-46B4-8373-9EB64D4E3A23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A2CC619B-BA9B-4FA1-81C5-7082089A415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SMM</a:t>
          </a:r>
        </a:p>
      </dgm:t>
    </dgm:pt>
    <dgm:pt modelId="{3A70542B-C10A-40FE-90B4-9EB962BF3E27}" type="parTrans" cxnId="{2E093C28-0BAA-493C-87FF-6BB53F2FF645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5B00DA2F-C52B-41F6-B19E-3CE66AE038C6}" type="sibTrans" cxnId="{2E093C28-0BAA-493C-87FF-6BB53F2FF645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2D6579CE-6C10-4EAE-BF36-FD90A61C13D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Social Connectivity</a:t>
          </a:r>
        </a:p>
      </dgm:t>
    </dgm:pt>
    <dgm:pt modelId="{868366E6-9859-4B9D-A525-DDFA6FBA3311}" type="parTrans" cxnId="{1E004B22-B859-497E-AC84-DC41DF4D96C0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6FFB5A3-0587-46D4-B2AC-33ACDF517E33}" type="sibTrans" cxnId="{1E004B22-B859-497E-AC84-DC41DF4D96C0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58F6A1E0-19E6-4656-BF75-20E4991A864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User Engagement</a:t>
          </a:r>
        </a:p>
      </dgm:t>
    </dgm:pt>
    <dgm:pt modelId="{018EEE74-F7FA-4148-A601-56AB06599E7A}" type="parTrans" cxnId="{2F3AC036-3BE2-4DC3-9A00-3081E1C01A7E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E8871B80-6AD3-4DF3-94C4-D7EE50B8BFF3}" type="sibTrans" cxnId="{2F3AC036-3BE2-4DC3-9A00-3081E1C01A7E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EB12742E-7D84-484F-BE2D-4C1650266E9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SEM</a:t>
          </a:r>
        </a:p>
      </dgm:t>
    </dgm:pt>
    <dgm:pt modelId="{9B119A01-1372-4F09-A3A1-4A5ECEB07694}" type="parTrans" cxnId="{39464AF7-5105-49CA-893D-E0772E3DC066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F87BB2E9-D26B-4973-90E1-9E2CF5806EB4}" type="sibTrans" cxnId="{39464AF7-5105-49CA-893D-E0772E3DC066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22FFA80-A8D4-47AF-9C50-96541E39160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PPC Management</a:t>
          </a:r>
        </a:p>
      </dgm:t>
    </dgm:pt>
    <dgm:pt modelId="{DC9EA7E4-96EA-45EC-8EDA-50A9DBF7D53E}" type="parTrans" cxnId="{4ABAB42F-5826-4945-994C-50DDF0F6C03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56CE55E3-BE7A-4DD6-8B8F-A473AA6EB809}" type="sibTrans" cxnId="{4ABAB42F-5826-4945-994C-50DDF0F6C03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9D4F931-9C0B-4F00-A173-5A406D552D4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 </a:t>
          </a:r>
        </a:p>
      </dgm:t>
    </dgm:pt>
    <dgm:pt modelId="{23C6C441-B75D-4C6B-B50F-A2CDACFF5275}" type="parTrans" cxnId="{065D6651-799A-4753-9E3C-80A63599557C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02E26744-9E70-49BF-A32F-068D635BB3E5}" type="sibTrans" cxnId="{065D6651-799A-4753-9E3C-80A63599557C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318FD294-CD39-43A7-8907-56A51FE65A5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Off Page</a:t>
          </a:r>
        </a:p>
      </dgm:t>
    </dgm:pt>
    <dgm:pt modelId="{295DAAFE-3DDB-4B1F-95B0-F7051E56E975}" type="sibTrans" cxnId="{8B41A738-B583-40F0-A3C7-7D54EC847E7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BDA9E12F-A802-489B-B9C5-B9B3C6D19D23}" type="parTrans" cxnId="{8B41A738-B583-40F0-A3C7-7D54EC847E7A}">
      <dgm:prSet/>
      <dgm:spPr/>
      <dgm:t>
        <a:bodyPr/>
        <a:lstStyle/>
        <a:p>
          <a:endParaRPr lang="en-US">
            <a:solidFill>
              <a:schemeClr val="accent6">
                <a:lumMod val="50000"/>
              </a:schemeClr>
            </a:solidFill>
            <a:latin typeface="Showcard Gothic" pitchFamily="82" charset="0"/>
          </a:endParaRPr>
        </a:p>
      </dgm:t>
    </dgm:pt>
    <dgm:pt modelId="{1E8D7340-B4C3-4724-A6AB-69E5B488B86B}" type="pres">
      <dgm:prSet presAssocID="{BB19AC47-DBB5-422E-8D8F-F393B0ABA98F}" presName="Name0" presStyleCnt="0">
        <dgm:presLayoutVars>
          <dgm:dir/>
          <dgm:animLvl val="lvl"/>
          <dgm:resizeHandles val="exact"/>
        </dgm:presLayoutVars>
      </dgm:prSet>
      <dgm:spPr/>
    </dgm:pt>
    <dgm:pt modelId="{C96D9FA5-1557-4E98-9027-D284294264DD}" type="pres">
      <dgm:prSet presAssocID="{BB19AC47-DBB5-422E-8D8F-F393B0ABA98F}" presName="tSp" presStyleCnt="0"/>
      <dgm:spPr/>
    </dgm:pt>
    <dgm:pt modelId="{D25B5533-56FA-4865-83BE-4C544BD9C68D}" type="pres">
      <dgm:prSet presAssocID="{BB19AC47-DBB5-422E-8D8F-F393B0ABA98F}" presName="bSp" presStyleCnt="0"/>
      <dgm:spPr/>
    </dgm:pt>
    <dgm:pt modelId="{88535DF8-2348-4513-BC06-A268D91FB220}" type="pres">
      <dgm:prSet presAssocID="{BB19AC47-DBB5-422E-8D8F-F393B0ABA98F}" presName="process" presStyleCnt="0"/>
      <dgm:spPr/>
    </dgm:pt>
    <dgm:pt modelId="{9A2D66E8-9E1D-4D33-898E-357535F25BBE}" type="pres">
      <dgm:prSet presAssocID="{EBF1CA9A-72D9-4BA8-AFBC-B6E4757B545D}" presName="composite1" presStyleCnt="0"/>
      <dgm:spPr/>
    </dgm:pt>
    <dgm:pt modelId="{FBC29E76-CA29-4EB3-A360-2E180701E7EB}" type="pres">
      <dgm:prSet presAssocID="{EBF1CA9A-72D9-4BA8-AFBC-B6E4757B545D}" presName="dummyNode1" presStyleLbl="node1" presStyleIdx="0" presStyleCnt="3"/>
      <dgm:spPr/>
    </dgm:pt>
    <dgm:pt modelId="{D9D5BD36-4EAD-4606-98B9-30CD3EDDF60D}" type="pres">
      <dgm:prSet presAssocID="{EBF1CA9A-72D9-4BA8-AFBC-B6E4757B545D}" presName="childNode1" presStyleLbl="bgAcc1" presStyleIdx="0" presStyleCnt="3">
        <dgm:presLayoutVars>
          <dgm:bulletEnabled val="1"/>
        </dgm:presLayoutVars>
      </dgm:prSet>
      <dgm:spPr/>
    </dgm:pt>
    <dgm:pt modelId="{D75AFC80-EB89-48C5-BB20-37BEDB7A9E1A}" type="pres">
      <dgm:prSet presAssocID="{EBF1CA9A-72D9-4BA8-AFBC-B6E4757B545D}" presName="childNode1tx" presStyleLbl="bgAcc1" presStyleIdx="0" presStyleCnt="3">
        <dgm:presLayoutVars>
          <dgm:bulletEnabled val="1"/>
        </dgm:presLayoutVars>
      </dgm:prSet>
      <dgm:spPr/>
    </dgm:pt>
    <dgm:pt modelId="{F071A5A5-C47B-4604-9A83-01259B3274C7}" type="pres">
      <dgm:prSet presAssocID="{EBF1CA9A-72D9-4BA8-AFBC-B6E4757B545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03A6661-C9FF-4FC0-B4FA-82480E5E976B}" type="pres">
      <dgm:prSet presAssocID="{EBF1CA9A-72D9-4BA8-AFBC-B6E4757B545D}" presName="connSite1" presStyleCnt="0"/>
      <dgm:spPr/>
    </dgm:pt>
    <dgm:pt modelId="{93DD7269-B3A6-43C2-BF34-0B2D04640B88}" type="pres">
      <dgm:prSet presAssocID="{2232F82F-4E2B-4434-AB23-D5B7DC6E6A87}" presName="Name9" presStyleLbl="sibTrans2D1" presStyleIdx="0" presStyleCnt="2"/>
      <dgm:spPr/>
    </dgm:pt>
    <dgm:pt modelId="{6FF01E95-1C41-4865-AE33-93DD3496AEBE}" type="pres">
      <dgm:prSet presAssocID="{A2CC619B-BA9B-4FA1-81C5-7082089A415F}" presName="composite2" presStyleCnt="0"/>
      <dgm:spPr/>
    </dgm:pt>
    <dgm:pt modelId="{B4B85CA5-F880-475B-A84A-8C1A135724F1}" type="pres">
      <dgm:prSet presAssocID="{A2CC619B-BA9B-4FA1-81C5-7082089A415F}" presName="dummyNode2" presStyleLbl="node1" presStyleIdx="0" presStyleCnt="3"/>
      <dgm:spPr/>
    </dgm:pt>
    <dgm:pt modelId="{611F0ABF-BB84-434F-83AE-F04BFA3C82D9}" type="pres">
      <dgm:prSet presAssocID="{A2CC619B-BA9B-4FA1-81C5-7082089A415F}" presName="childNode2" presStyleLbl="bgAcc1" presStyleIdx="1" presStyleCnt="3" custScaleX="143393" custScaleY="112707">
        <dgm:presLayoutVars>
          <dgm:bulletEnabled val="1"/>
        </dgm:presLayoutVars>
      </dgm:prSet>
      <dgm:spPr/>
    </dgm:pt>
    <dgm:pt modelId="{74E7BEE6-517B-491C-8F00-352EB49BDA09}" type="pres">
      <dgm:prSet presAssocID="{A2CC619B-BA9B-4FA1-81C5-7082089A415F}" presName="childNode2tx" presStyleLbl="bgAcc1" presStyleIdx="1" presStyleCnt="3">
        <dgm:presLayoutVars>
          <dgm:bulletEnabled val="1"/>
        </dgm:presLayoutVars>
      </dgm:prSet>
      <dgm:spPr/>
    </dgm:pt>
    <dgm:pt modelId="{D5AF51BE-1FA6-4EE4-9A91-CB192799A748}" type="pres">
      <dgm:prSet presAssocID="{A2CC619B-BA9B-4FA1-81C5-7082089A415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7A662DE-DE4F-4604-BEC1-9FFFD2511A9B}" type="pres">
      <dgm:prSet presAssocID="{A2CC619B-BA9B-4FA1-81C5-7082089A415F}" presName="connSite2" presStyleCnt="0"/>
      <dgm:spPr/>
    </dgm:pt>
    <dgm:pt modelId="{6380F7DF-6B87-49C6-8C93-FC6DEA08BFDF}" type="pres">
      <dgm:prSet presAssocID="{5B00DA2F-C52B-41F6-B19E-3CE66AE038C6}" presName="Name18" presStyleLbl="sibTrans2D1" presStyleIdx="1" presStyleCnt="2"/>
      <dgm:spPr/>
    </dgm:pt>
    <dgm:pt modelId="{22DDB2C6-43EC-4115-98C3-248AA222A686}" type="pres">
      <dgm:prSet presAssocID="{EB12742E-7D84-484F-BE2D-4C1650266E91}" presName="composite1" presStyleCnt="0"/>
      <dgm:spPr/>
    </dgm:pt>
    <dgm:pt modelId="{C9937022-1399-4EBB-95A3-FB477CB6B99F}" type="pres">
      <dgm:prSet presAssocID="{EB12742E-7D84-484F-BE2D-4C1650266E91}" presName="dummyNode1" presStyleLbl="node1" presStyleIdx="1" presStyleCnt="3"/>
      <dgm:spPr/>
    </dgm:pt>
    <dgm:pt modelId="{F1ADFF80-A267-44D9-91BD-16EAD5EE507B}" type="pres">
      <dgm:prSet presAssocID="{EB12742E-7D84-484F-BE2D-4C1650266E91}" presName="childNode1" presStyleLbl="bgAcc1" presStyleIdx="2" presStyleCnt="3">
        <dgm:presLayoutVars>
          <dgm:bulletEnabled val="1"/>
        </dgm:presLayoutVars>
      </dgm:prSet>
      <dgm:spPr/>
    </dgm:pt>
    <dgm:pt modelId="{2CAE7EA6-832A-4D59-956A-7D81BD634F69}" type="pres">
      <dgm:prSet presAssocID="{EB12742E-7D84-484F-BE2D-4C1650266E91}" presName="childNode1tx" presStyleLbl="bgAcc1" presStyleIdx="2" presStyleCnt="3">
        <dgm:presLayoutVars>
          <dgm:bulletEnabled val="1"/>
        </dgm:presLayoutVars>
      </dgm:prSet>
      <dgm:spPr/>
    </dgm:pt>
    <dgm:pt modelId="{38E1955A-21F4-45B3-92F4-393628A91B18}" type="pres">
      <dgm:prSet presAssocID="{EB12742E-7D84-484F-BE2D-4C1650266E91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01E1EDE-D1A7-4441-8387-5E9EC6428030}" type="pres">
      <dgm:prSet presAssocID="{EB12742E-7D84-484F-BE2D-4C1650266E91}" presName="connSite1" presStyleCnt="0"/>
      <dgm:spPr/>
    </dgm:pt>
  </dgm:ptLst>
  <dgm:cxnLst>
    <dgm:cxn modelId="{1E004B22-B859-497E-AC84-DC41DF4D96C0}" srcId="{A2CC619B-BA9B-4FA1-81C5-7082089A415F}" destId="{2D6579CE-6C10-4EAE-BF36-FD90A61C13D5}" srcOrd="0" destOrd="0" parTransId="{868366E6-9859-4B9D-A525-DDFA6FBA3311}" sibTransId="{B6FFB5A3-0587-46D4-B2AC-33ACDF517E33}"/>
    <dgm:cxn modelId="{8FBB1026-41C9-44FA-AA8D-B227D163B91F}" type="presOf" srcId="{EB12742E-7D84-484F-BE2D-4C1650266E91}" destId="{38E1955A-21F4-45B3-92F4-393628A91B18}" srcOrd="0" destOrd="0" presId="urn:microsoft.com/office/officeart/2005/8/layout/hProcess4"/>
    <dgm:cxn modelId="{2E093C28-0BAA-493C-87FF-6BB53F2FF645}" srcId="{BB19AC47-DBB5-422E-8D8F-F393B0ABA98F}" destId="{A2CC619B-BA9B-4FA1-81C5-7082089A415F}" srcOrd="1" destOrd="0" parTransId="{3A70542B-C10A-40FE-90B4-9EB962BF3E27}" sibTransId="{5B00DA2F-C52B-41F6-B19E-3CE66AE038C6}"/>
    <dgm:cxn modelId="{4ABAB42F-5826-4945-994C-50DDF0F6C03A}" srcId="{EB12742E-7D84-484F-BE2D-4C1650266E91}" destId="{B22FFA80-A8D4-47AF-9C50-96541E391605}" srcOrd="0" destOrd="0" parTransId="{DC9EA7E4-96EA-45EC-8EDA-50A9DBF7D53E}" sibTransId="{56CE55E3-BE7A-4DD6-8B8F-A473AA6EB809}"/>
    <dgm:cxn modelId="{A35ED02F-5F0D-47C4-8327-7779A797BB10}" type="presOf" srcId="{318FD294-CD39-43A7-8907-56A51FE65A55}" destId="{D9D5BD36-4EAD-4606-98B9-30CD3EDDF60D}" srcOrd="0" destOrd="1" presId="urn:microsoft.com/office/officeart/2005/8/layout/hProcess4"/>
    <dgm:cxn modelId="{2F3AC036-3BE2-4DC3-9A00-3081E1C01A7E}" srcId="{A2CC619B-BA9B-4FA1-81C5-7082089A415F}" destId="{58F6A1E0-19E6-4656-BF75-20E4991A864B}" srcOrd="1" destOrd="0" parTransId="{018EEE74-F7FA-4148-A601-56AB06599E7A}" sibTransId="{E8871B80-6AD3-4DF3-94C4-D7EE50B8BFF3}"/>
    <dgm:cxn modelId="{8B41A738-B583-40F0-A3C7-7D54EC847E7A}" srcId="{EBF1CA9A-72D9-4BA8-AFBC-B6E4757B545D}" destId="{318FD294-CD39-43A7-8907-56A51FE65A55}" srcOrd="1" destOrd="0" parTransId="{BDA9E12F-A802-489B-B9C5-B9B3C6D19D23}" sibTransId="{295DAAFE-3DDB-4B1F-95B0-F7051E56E975}"/>
    <dgm:cxn modelId="{147F953D-8C48-4B36-B79A-DEAC3A36F769}" type="presOf" srcId="{5B00DA2F-C52B-41F6-B19E-3CE66AE038C6}" destId="{6380F7DF-6B87-49C6-8C93-FC6DEA08BFDF}" srcOrd="0" destOrd="0" presId="urn:microsoft.com/office/officeart/2005/8/layout/hProcess4"/>
    <dgm:cxn modelId="{CE83A33D-2D11-44CC-9133-7263F34C8F37}" type="presOf" srcId="{BB19AC47-DBB5-422E-8D8F-F393B0ABA98F}" destId="{1E8D7340-B4C3-4724-A6AB-69E5B488B86B}" srcOrd="0" destOrd="0" presId="urn:microsoft.com/office/officeart/2005/8/layout/hProcess4"/>
    <dgm:cxn modelId="{BDE5D140-B3B5-43A4-A793-88451F2E3226}" type="presOf" srcId="{58F6A1E0-19E6-4656-BF75-20E4991A864B}" destId="{611F0ABF-BB84-434F-83AE-F04BFA3C82D9}" srcOrd="0" destOrd="1" presId="urn:microsoft.com/office/officeart/2005/8/layout/hProcess4"/>
    <dgm:cxn modelId="{942AEE60-35AC-4803-8921-B713906ED3AE}" type="presOf" srcId="{29BA83D5-AECC-4E55-8924-9BBE7A0D3DA7}" destId="{D75AFC80-EB89-48C5-BB20-37BEDB7A9E1A}" srcOrd="1" destOrd="0" presId="urn:microsoft.com/office/officeart/2005/8/layout/hProcess4"/>
    <dgm:cxn modelId="{53400569-D515-4EE4-AA4A-837C2479E7D0}" type="presOf" srcId="{2D6579CE-6C10-4EAE-BF36-FD90A61C13D5}" destId="{74E7BEE6-517B-491C-8F00-352EB49BDA09}" srcOrd="1" destOrd="0" presId="urn:microsoft.com/office/officeart/2005/8/layout/hProcess4"/>
    <dgm:cxn modelId="{1BAC236D-C184-4F06-9495-32F4F79C5FF1}" type="presOf" srcId="{B22FFA80-A8D4-47AF-9C50-96541E391605}" destId="{F1ADFF80-A267-44D9-91BD-16EAD5EE507B}" srcOrd="0" destOrd="0" presId="urn:microsoft.com/office/officeart/2005/8/layout/hProcess4"/>
    <dgm:cxn modelId="{065D6651-799A-4753-9E3C-80A63599557C}" srcId="{EB12742E-7D84-484F-BE2D-4C1650266E91}" destId="{B9D4F931-9C0B-4F00-A173-5A406D552D43}" srcOrd="1" destOrd="0" parTransId="{23C6C441-B75D-4C6B-B50F-A2CDACFF5275}" sibTransId="{02E26744-9E70-49BF-A32F-068D635BB3E5}"/>
    <dgm:cxn modelId="{408B3D53-6447-43E9-8C6C-03EB4A07DA44}" type="presOf" srcId="{B9D4F931-9C0B-4F00-A173-5A406D552D43}" destId="{F1ADFF80-A267-44D9-91BD-16EAD5EE507B}" srcOrd="0" destOrd="1" presId="urn:microsoft.com/office/officeart/2005/8/layout/hProcess4"/>
    <dgm:cxn modelId="{93CB8D73-5ED4-40B9-82FD-2DA09805D67D}" type="presOf" srcId="{B22FFA80-A8D4-47AF-9C50-96541E391605}" destId="{2CAE7EA6-832A-4D59-956A-7D81BD634F69}" srcOrd="1" destOrd="0" presId="urn:microsoft.com/office/officeart/2005/8/layout/hProcess4"/>
    <dgm:cxn modelId="{7553F3A1-3606-4A21-A6F5-DD52A95DD1A4}" type="presOf" srcId="{2232F82F-4E2B-4434-AB23-D5B7DC6E6A87}" destId="{93DD7269-B3A6-43C2-BF34-0B2D04640B88}" srcOrd="0" destOrd="0" presId="urn:microsoft.com/office/officeart/2005/8/layout/hProcess4"/>
    <dgm:cxn modelId="{1C9F09A6-D1C3-4DB4-B035-37229C1A8660}" type="presOf" srcId="{A2CC619B-BA9B-4FA1-81C5-7082089A415F}" destId="{D5AF51BE-1FA6-4EE4-9A91-CB192799A748}" srcOrd="0" destOrd="0" presId="urn:microsoft.com/office/officeart/2005/8/layout/hProcess4"/>
    <dgm:cxn modelId="{ABA47DAF-5028-4D06-85A8-52D87549E523}" type="presOf" srcId="{B9D4F931-9C0B-4F00-A173-5A406D552D43}" destId="{2CAE7EA6-832A-4D59-956A-7D81BD634F69}" srcOrd="1" destOrd="1" presId="urn:microsoft.com/office/officeart/2005/8/layout/hProcess4"/>
    <dgm:cxn modelId="{84A9FAB0-444A-4711-8B4A-6855566782E2}" type="presOf" srcId="{EBF1CA9A-72D9-4BA8-AFBC-B6E4757B545D}" destId="{F071A5A5-C47B-4604-9A83-01259B3274C7}" srcOrd="0" destOrd="0" presId="urn:microsoft.com/office/officeart/2005/8/layout/hProcess4"/>
    <dgm:cxn modelId="{CB510DB1-A4FA-48E5-A9D5-47AA9A3EFB7D}" type="presOf" srcId="{58F6A1E0-19E6-4656-BF75-20E4991A864B}" destId="{74E7BEE6-517B-491C-8F00-352EB49BDA09}" srcOrd="1" destOrd="1" presId="urn:microsoft.com/office/officeart/2005/8/layout/hProcess4"/>
    <dgm:cxn modelId="{999026C0-5AE2-425D-9A41-B4FA5CB57C52}" type="presOf" srcId="{29BA83D5-AECC-4E55-8924-9BBE7A0D3DA7}" destId="{D9D5BD36-4EAD-4606-98B9-30CD3EDDF60D}" srcOrd="0" destOrd="0" presId="urn:microsoft.com/office/officeart/2005/8/layout/hProcess4"/>
    <dgm:cxn modelId="{39464AF7-5105-49CA-893D-E0772E3DC066}" srcId="{BB19AC47-DBB5-422E-8D8F-F393B0ABA98F}" destId="{EB12742E-7D84-484F-BE2D-4C1650266E91}" srcOrd="2" destOrd="0" parTransId="{9B119A01-1372-4F09-A3A1-4A5ECEB07694}" sibTransId="{F87BB2E9-D26B-4973-90E1-9E2CF5806EB4}"/>
    <dgm:cxn modelId="{E530A0F9-5111-47A6-8130-37D6DAFA4FD2}" type="presOf" srcId="{318FD294-CD39-43A7-8907-56A51FE65A55}" destId="{D75AFC80-EB89-48C5-BB20-37BEDB7A9E1A}" srcOrd="1" destOrd="1" presId="urn:microsoft.com/office/officeart/2005/8/layout/hProcess4"/>
    <dgm:cxn modelId="{C9B840FB-E925-41EA-BC2A-E1D1C4F4CBF5}" type="presOf" srcId="{2D6579CE-6C10-4EAE-BF36-FD90A61C13D5}" destId="{611F0ABF-BB84-434F-83AE-F04BFA3C82D9}" srcOrd="0" destOrd="0" presId="urn:microsoft.com/office/officeart/2005/8/layout/hProcess4"/>
    <dgm:cxn modelId="{B60F29FC-DC97-46B4-8373-9EB64D4E3A23}" srcId="{EBF1CA9A-72D9-4BA8-AFBC-B6E4757B545D}" destId="{29BA83D5-AECC-4E55-8924-9BBE7A0D3DA7}" srcOrd="0" destOrd="0" parTransId="{A5F1BCED-D817-4B7B-A329-E7F0A82B81FA}" sibTransId="{D19AFAAF-F623-4188-BC8A-7186AD59A4B8}"/>
    <dgm:cxn modelId="{A00D1EFF-3DC1-42DB-B6CB-74D9D473CC5A}" srcId="{BB19AC47-DBB5-422E-8D8F-F393B0ABA98F}" destId="{EBF1CA9A-72D9-4BA8-AFBC-B6E4757B545D}" srcOrd="0" destOrd="0" parTransId="{2326296A-1B93-4C9E-B97F-DDB267C792FE}" sibTransId="{2232F82F-4E2B-4434-AB23-D5B7DC6E6A87}"/>
    <dgm:cxn modelId="{3D2222ED-F295-49BF-A081-02E2A6D6968A}" type="presParOf" srcId="{1E8D7340-B4C3-4724-A6AB-69E5B488B86B}" destId="{C96D9FA5-1557-4E98-9027-D284294264DD}" srcOrd="0" destOrd="0" presId="urn:microsoft.com/office/officeart/2005/8/layout/hProcess4"/>
    <dgm:cxn modelId="{E988A4B6-E7AB-4BAD-97CE-1F934852A88B}" type="presParOf" srcId="{1E8D7340-B4C3-4724-A6AB-69E5B488B86B}" destId="{D25B5533-56FA-4865-83BE-4C544BD9C68D}" srcOrd="1" destOrd="0" presId="urn:microsoft.com/office/officeart/2005/8/layout/hProcess4"/>
    <dgm:cxn modelId="{0A09CD92-3148-4128-9233-DCA756C4F9A5}" type="presParOf" srcId="{1E8D7340-B4C3-4724-A6AB-69E5B488B86B}" destId="{88535DF8-2348-4513-BC06-A268D91FB220}" srcOrd="2" destOrd="0" presId="urn:microsoft.com/office/officeart/2005/8/layout/hProcess4"/>
    <dgm:cxn modelId="{76DA9E73-1568-462D-88B1-6935F4B9281C}" type="presParOf" srcId="{88535DF8-2348-4513-BC06-A268D91FB220}" destId="{9A2D66E8-9E1D-4D33-898E-357535F25BBE}" srcOrd="0" destOrd="0" presId="urn:microsoft.com/office/officeart/2005/8/layout/hProcess4"/>
    <dgm:cxn modelId="{FB34FF06-73E6-40F4-B0C2-63F6971B47C4}" type="presParOf" srcId="{9A2D66E8-9E1D-4D33-898E-357535F25BBE}" destId="{FBC29E76-CA29-4EB3-A360-2E180701E7EB}" srcOrd="0" destOrd="0" presId="urn:microsoft.com/office/officeart/2005/8/layout/hProcess4"/>
    <dgm:cxn modelId="{9C399E26-3DC4-47F9-A17B-7B614AAD5AB8}" type="presParOf" srcId="{9A2D66E8-9E1D-4D33-898E-357535F25BBE}" destId="{D9D5BD36-4EAD-4606-98B9-30CD3EDDF60D}" srcOrd="1" destOrd="0" presId="urn:microsoft.com/office/officeart/2005/8/layout/hProcess4"/>
    <dgm:cxn modelId="{340E8644-E1A0-441C-B9A0-1BFDC6238198}" type="presParOf" srcId="{9A2D66E8-9E1D-4D33-898E-357535F25BBE}" destId="{D75AFC80-EB89-48C5-BB20-37BEDB7A9E1A}" srcOrd="2" destOrd="0" presId="urn:microsoft.com/office/officeart/2005/8/layout/hProcess4"/>
    <dgm:cxn modelId="{08A1BE14-6AE3-47F7-BFEC-95B7AA6294CA}" type="presParOf" srcId="{9A2D66E8-9E1D-4D33-898E-357535F25BBE}" destId="{F071A5A5-C47B-4604-9A83-01259B3274C7}" srcOrd="3" destOrd="0" presId="urn:microsoft.com/office/officeart/2005/8/layout/hProcess4"/>
    <dgm:cxn modelId="{4BA2B7BD-586A-42AD-A9FF-60E55C2D99DD}" type="presParOf" srcId="{9A2D66E8-9E1D-4D33-898E-357535F25BBE}" destId="{503A6661-C9FF-4FC0-B4FA-82480E5E976B}" srcOrd="4" destOrd="0" presId="urn:microsoft.com/office/officeart/2005/8/layout/hProcess4"/>
    <dgm:cxn modelId="{B9BBCC17-7794-485F-A02C-6E107C0CEABF}" type="presParOf" srcId="{88535DF8-2348-4513-BC06-A268D91FB220}" destId="{93DD7269-B3A6-43C2-BF34-0B2D04640B88}" srcOrd="1" destOrd="0" presId="urn:microsoft.com/office/officeart/2005/8/layout/hProcess4"/>
    <dgm:cxn modelId="{EDDA49D6-BB43-4DC8-A650-DBF38B3AFBFA}" type="presParOf" srcId="{88535DF8-2348-4513-BC06-A268D91FB220}" destId="{6FF01E95-1C41-4865-AE33-93DD3496AEBE}" srcOrd="2" destOrd="0" presId="urn:microsoft.com/office/officeart/2005/8/layout/hProcess4"/>
    <dgm:cxn modelId="{93589FEE-28FB-4F58-8B4A-324911F4347D}" type="presParOf" srcId="{6FF01E95-1C41-4865-AE33-93DD3496AEBE}" destId="{B4B85CA5-F880-475B-A84A-8C1A135724F1}" srcOrd="0" destOrd="0" presId="urn:microsoft.com/office/officeart/2005/8/layout/hProcess4"/>
    <dgm:cxn modelId="{BE4C55C4-1622-4C94-9821-8B22D36465E1}" type="presParOf" srcId="{6FF01E95-1C41-4865-AE33-93DD3496AEBE}" destId="{611F0ABF-BB84-434F-83AE-F04BFA3C82D9}" srcOrd="1" destOrd="0" presId="urn:microsoft.com/office/officeart/2005/8/layout/hProcess4"/>
    <dgm:cxn modelId="{7BEDDFAD-3B27-4562-ACA0-2C5E362693C5}" type="presParOf" srcId="{6FF01E95-1C41-4865-AE33-93DD3496AEBE}" destId="{74E7BEE6-517B-491C-8F00-352EB49BDA09}" srcOrd="2" destOrd="0" presId="urn:microsoft.com/office/officeart/2005/8/layout/hProcess4"/>
    <dgm:cxn modelId="{E8DEEA3F-D735-4AF3-8D2B-98FD4780D09D}" type="presParOf" srcId="{6FF01E95-1C41-4865-AE33-93DD3496AEBE}" destId="{D5AF51BE-1FA6-4EE4-9A91-CB192799A748}" srcOrd="3" destOrd="0" presId="urn:microsoft.com/office/officeart/2005/8/layout/hProcess4"/>
    <dgm:cxn modelId="{768F50C1-8A04-4DE8-B4AB-895873982ED8}" type="presParOf" srcId="{6FF01E95-1C41-4865-AE33-93DD3496AEBE}" destId="{87A662DE-DE4F-4604-BEC1-9FFFD2511A9B}" srcOrd="4" destOrd="0" presId="urn:microsoft.com/office/officeart/2005/8/layout/hProcess4"/>
    <dgm:cxn modelId="{1E607F4B-E67C-4D36-90FA-42EB0CE4AAD2}" type="presParOf" srcId="{88535DF8-2348-4513-BC06-A268D91FB220}" destId="{6380F7DF-6B87-49C6-8C93-FC6DEA08BFDF}" srcOrd="3" destOrd="0" presId="urn:microsoft.com/office/officeart/2005/8/layout/hProcess4"/>
    <dgm:cxn modelId="{AC0371BE-5BC6-4665-8ABF-192902F07A43}" type="presParOf" srcId="{88535DF8-2348-4513-BC06-A268D91FB220}" destId="{22DDB2C6-43EC-4115-98C3-248AA222A686}" srcOrd="4" destOrd="0" presId="urn:microsoft.com/office/officeart/2005/8/layout/hProcess4"/>
    <dgm:cxn modelId="{56E48F8B-2F43-439E-BEEE-1237CD943120}" type="presParOf" srcId="{22DDB2C6-43EC-4115-98C3-248AA222A686}" destId="{C9937022-1399-4EBB-95A3-FB477CB6B99F}" srcOrd="0" destOrd="0" presId="urn:microsoft.com/office/officeart/2005/8/layout/hProcess4"/>
    <dgm:cxn modelId="{ABED7348-46E2-4FDC-AC63-5F3C52F6F4FE}" type="presParOf" srcId="{22DDB2C6-43EC-4115-98C3-248AA222A686}" destId="{F1ADFF80-A267-44D9-91BD-16EAD5EE507B}" srcOrd="1" destOrd="0" presId="urn:microsoft.com/office/officeart/2005/8/layout/hProcess4"/>
    <dgm:cxn modelId="{5A864358-C1C1-4A24-BE1E-4855553E4491}" type="presParOf" srcId="{22DDB2C6-43EC-4115-98C3-248AA222A686}" destId="{2CAE7EA6-832A-4D59-956A-7D81BD634F69}" srcOrd="2" destOrd="0" presId="urn:microsoft.com/office/officeart/2005/8/layout/hProcess4"/>
    <dgm:cxn modelId="{F639414E-DDD4-46E6-8765-FBCF6B35B509}" type="presParOf" srcId="{22DDB2C6-43EC-4115-98C3-248AA222A686}" destId="{38E1955A-21F4-45B3-92F4-393628A91B18}" srcOrd="3" destOrd="0" presId="urn:microsoft.com/office/officeart/2005/8/layout/hProcess4"/>
    <dgm:cxn modelId="{A64FC21F-6AB5-4335-AE29-FBCF348187C5}" type="presParOf" srcId="{22DDB2C6-43EC-4115-98C3-248AA222A686}" destId="{901E1EDE-D1A7-4441-8387-5E9EC642803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EC277-ADB7-4554-867F-683F66B53135}" type="doc">
      <dgm:prSet loTypeId="urn:microsoft.com/office/officeart/2005/8/layout/hList6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FC556E-EF03-4760-9247-D50E7C80DB00}">
      <dgm:prSet phldrT="[Text]"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Strength</a:t>
          </a:r>
        </a:p>
      </dgm:t>
    </dgm:pt>
    <dgm:pt modelId="{EF749F26-72C0-4C2C-81CA-A5E54C717643}" type="parTrans" cxnId="{E228C318-B701-4886-9FFC-671F24B4E18B}">
      <dgm:prSet/>
      <dgm:spPr/>
      <dgm:t>
        <a:bodyPr/>
        <a:lstStyle/>
        <a:p>
          <a:endParaRPr lang="en-US"/>
        </a:p>
      </dgm:t>
    </dgm:pt>
    <dgm:pt modelId="{05EE10A9-C904-4441-A509-F923B5898FF8}" type="sibTrans" cxnId="{E228C318-B701-4886-9FFC-671F24B4E18B}">
      <dgm:prSet/>
      <dgm:spPr/>
      <dgm:t>
        <a:bodyPr/>
        <a:lstStyle/>
        <a:p>
          <a:endParaRPr lang="en-US"/>
        </a:p>
      </dgm:t>
    </dgm:pt>
    <dgm:pt modelId="{184012B3-2934-4CE0-B7D8-D1C9E918CBDD}">
      <dgm:prSet phldrT="[Text]"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Complete Meta tags</a:t>
          </a:r>
        </a:p>
      </dgm:t>
    </dgm:pt>
    <dgm:pt modelId="{17F5BFEC-DA2A-4517-A222-6651D38E2C97}" type="parTrans" cxnId="{D52A54BB-3957-4D8B-AC47-1892A3AE9DD1}">
      <dgm:prSet/>
      <dgm:spPr/>
      <dgm:t>
        <a:bodyPr/>
        <a:lstStyle/>
        <a:p>
          <a:endParaRPr lang="en-US"/>
        </a:p>
      </dgm:t>
    </dgm:pt>
    <dgm:pt modelId="{CA10D0E4-909C-416F-A8C1-D5069E0075D7}" type="sibTrans" cxnId="{D52A54BB-3957-4D8B-AC47-1892A3AE9DD1}">
      <dgm:prSet/>
      <dgm:spPr/>
      <dgm:t>
        <a:bodyPr/>
        <a:lstStyle/>
        <a:p>
          <a:endParaRPr lang="en-US"/>
        </a:p>
      </dgm:t>
    </dgm:pt>
    <dgm:pt modelId="{D9CF10A3-61C1-4F8D-A261-0746265F83FE}">
      <dgm:prSet phldrT="[Text]"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Scope of Work</a:t>
          </a:r>
        </a:p>
      </dgm:t>
    </dgm:pt>
    <dgm:pt modelId="{24778B11-7B12-4741-8B94-4416FFA54CF3}" type="parTrans" cxnId="{24671511-B5C7-4C47-8B26-646A31469EAC}">
      <dgm:prSet/>
      <dgm:spPr/>
      <dgm:t>
        <a:bodyPr/>
        <a:lstStyle/>
        <a:p>
          <a:endParaRPr lang="en-US"/>
        </a:p>
      </dgm:t>
    </dgm:pt>
    <dgm:pt modelId="{EFF8A17F-C0DB-441B-A84C-34E3C43D82A2}" type="sibTrans" cxnId="{24671511-B5C7-4C47-8B26-646A31469EAC}">
      <dgm:prSet/>
      <dgm:spPr/>
      <dgm:t>
        <a:bodyPr/>
        <a:lstStyle/>
        <a:p>
          <a:endParaRPr lang="en-US"/>
        </a:p>
      </dgm:t>
    </dgm:pt>
    <dgm:pt modelId="{5423AD29-DBB9-4714-ABD3-834FC25A7893}">
      <dgm:prSet phldrT="[Text]"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UI and Clicks</a:t>
          </a:r>
        </a:p>
      </dgm:t>
    </dgm:pt>
    <dgm:pt modelId="{30CB55F4-9D0A-4877-963B-25095422B8C3}" type="parTrans" cxnId="{1AE45444-C6C8-442F-97D5-7864A8ED3AE6}">
      <dgm:prSet/>
      <dgm:spPr/>
      <dgm:t>
        <a:bodyPr/>
        <a:lstStyle/>
        <a:p>
          <a:endParaRPr lang="en-US"/>
        </a:p>
      </dgm:t>
    </dgm:pt>
    <dgm:pt modelId="{80ABF595-6CD0-4392-9B5A-730240FD0700}" type="sibTrans" cxnId="{1AE45444-C6C8-442F-97D5-7864A8ED3AE6}">
      <dgm:prSet/>
      <dgm:spPr/>
      <dgm:t>
        <a:bodyPr/>
        <a:lstStyle/>
        <a:p>
          <a:endParaRPr lang="en-US"/>
        </a:p>
      </dgm:t>
    </dgm:pt>
    <dgm:pt modelId="{5DB34C06-1211-43B4-A120-DF19DF6D99F0}">
      <dgm:prSet phldrT="[Text]"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Opportunities</a:t>
          </a:r>
        </a:p>
      </dgm:t>
    </dgm:pt>
    <dgm:pt modelId="{6CF46943-70CD-42B8-869A-5B71CE21C5DA}" type="parTrans" cxnId="{DBE9B24E-E84D-40D8-8EB1-B45181B8BFB1}">
      <dgm:prSet/>
      <dgm:spPr/>
      <dgm:t>
        <a:bodyPr/>
        <a:lstStyle/>
        <a:p>
          <a:endParaRPr lang="en-US"/>
        </a:p>
      </dgm:t>
    </dgm:pt>
    <dgm:pt modelId="{B9606CB7-CCA7-4F8E-B27F-861D7E54D860}" type="sibTrans" cxnId="{DBE9B24E-E84D-40D8-8EB1-B45181B8BFB1}">
      <dgm:prSet/>
      <dgm:spPr/>
      <dgm:t>
        <a:bodyPr/>
        <a:lstStyle/>
        <a:p>
          <a:endParaRPr lang="en-US"/>
        </a:p>
      </dgm:t>
    </dgm:pt>
    <dgm:pt modelId="{FB6B5676-DC35-4A04-BFE8-0DC52A460792}">
      <dgm:prSet phldrT="[Text]"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>
              <a:latin typeface="+mj-lt"/>
            </a:rPr>
            <a:t>Keyword Research &amp; Analysis</a:t>
          </a:r>
          <a:endParaRPr lang="en-US" dirty="0"/>
        </a:p>
      </dgm:t>
    </dgm:pt>
    <dgm:pt modelId="{33F03CAC-4657-4EB2-9C3B-EA65C3694D67}" type="parTrans" cxnId="{9E0424D1-AD34-4A42-8D9E-A472AC72E99A}">
      <dgm:prSet/>
      <dgm:spPr/>
      <dgm:t>
        <a:bodyPr/>
        <a:lstStyle/>
        <a:p>
          <a:endParaRPr lang="en-US"/>
        </a:p>
      </dgm:t>
    </dgm:pt>
    <dgm:pt modelId="{4F5C194E-4491-49A0-828C-11B3C4447B04}" type="sibTrans" cxnId="{9E0424D1-AD34-4A42-8D9E-A472AC72E99A}">
      <dgm:prSet/>
      <dgm:spPr/>
      <dgm:t>
        <a:bodyPr/>
        <a:lstStyle/>
        <a:p>
          <a:endParaRPr lang="en-US"/>
        </a:p>
      </dgm:t>
    </dgm:pt>
    <dgm:pt modelId="{AB3B6CA2-1447-496E-977C-40019A982370}">
      <dgm:prSet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/>
            <a:t>No Broken Links</a:t>
          </a:r>
          <a:endParaRPr lang="en-US" dirty="0"/>
        </a:p>
      </dgm:t>
    </dgm:pt>
    <dgm:pt modelId="{213EBDF6-3B4D-4B75-947F-A3495EA168C7}" type="parTrans" cxnId="{F41C475C-2487-43F2-812C-AA4B3E0FBFD5}">
      <dgm:prSet/>
      <dgm:spPr/>
      <dgm:t>
        <a:bodyPr/>
        <a:lstStyle/>
        <a:p>
          <a:endParaRPr lang="en-US"/>
        </a:p>
      </dgm:t>
    </dgm:pt>
    <dgm:pt modelId="{BDAC478E-20DC-4D87-BE62-ECFEC5A60B10}" type="sibTrans" cxnId="{F41C475C-2487-43F2-812C-AA4B3E0FBFD5}">
      <dgm:prSet/>
      <dgm:spPr/>
      <dgm:t>
        <a:bodyPr/>
        <a:lstStyle/>
        <a:p>
          <a:endParaRPr lang="en-US"/>
        </a:p>
      </dgm:t>
    </dgm:pt>
    <dgm:pt modelId="{0B7C6497-85E6-41A1-89B4-2DA6F6C2F023}">
      <dgm:prSet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All On page file (Site Map, Robots, URL</a:t>
          </a:r>
        </a:p>
      </dgm:t>
    </dgm:pt>
    <dgm:pt modelId="{D177DEC7-C4F1-44A8-A3D7-F02E00E0782E}" type="parTrans" cxnId="{953DE8CA-29A9-47E6-A00B-7FA346D2F118}">
      <dgm:prSet/>
      <dgm:spPr/>
      <dgm:t>
        <a:bodyPr/>
        <a:lstStyle/>
        <a:p>
          <a:endParaRPr lang="en-US"/>
        </a:p>
      </dgm:t>
    </dgm:pt>
    <dgm:pt modelId="{22CD97AD-2110-4FF3-BFAE-3F9ED3EC92ED}" type="sibTrans" cxnId="{953DE8CA-29A9-47E6-A00B-7FA346D2F118}">
      <dgm:prSet/>
      <dgm:spPr/>
      <dgm:t>
        <a:bodyPr/>
        <a:lstStyle/>
        <a:p>
          <a:endParaRPr lang="en-US"/>
        </a:p>
      </dgm:t>
    </dgm:pt>
    <dgm:pt modelId="{24A19565-61F4-45B8-968F-BD0D408F55E4}">
      <dgm:prSet/>
      <dgm:spPr>
        <a:effectLst>
          <a:glow rad="101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Mobile Friendly</a:t>
          </a:r>
        </a:p>
      </dgm:t>
    </dgm:pt>
    <dgm:pt modelId="{DAA60BEC-5D07-4F1F-A1E0-516CA4844986}" type="parTrans" cxnId="{1AFEEBA3-A944-4404-8B73-7BC752D92C5B}">
      <dgm:prSet/>
      <dgm:spPr/>
      <dgm:t>
        <a:bodyPr/>
        <a:lstStyle/>
        <a:p>
          <a:endParaRPr lang="en-US"/>
        </a:p>
      </dgm:t>
    </dgm:pt>
    <dgm:pt modelId="{F118150A-AD05-4D77-94F6-FFF74E3A9883}" type="sibTrans" cxnId="{1AFEEBA3-A944-4404-8B73-7BC752D92C5B}">
      <dgm:prSet/>
      <dgm:spPr/>
      <dgm:t>
        <a:bodyPr/>
        <a:lstStyle/>
        <a:p>
          <a:endParaRPr lang="en-US"/>
        </a:p>
      </dgm:t>
    </dgm:pt>
    <dgm:pt modelId="{E373CC7A-45BA-4B3E-B342-689ADD1E8D7F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Link management can be improved a lot </a:t>
          </a:r>
        </a:p>
      </dgm:t>
    </dgm:pt>
    <dgm:pt modelId="{A6E44CC3-B93F-4298-B9B6-78E35539EB1C}" type="parTrans" cxnId="{7DFA10CE-5FE1-4549-A8A6-E6235312AC67}">
      <dgm:prSet/>
      <dgm:spPr/>
      <dgm:t>
        <a:bodyPr/>
        <a:lstStyle/>
        <a:p>
          <a:endParaRPr lang="en-US"/>
        </a:p>
      </dgm:t>
    </dgm:pt>
    <dgm:pt modelId="{DC38D358-2081-46ED-9E5E-FFF431C68331}" type="sibTrans" cxnId="{7DFA10CE-5FE1-4549-A8A6-E6235312AC67}">
      <dgm:prSet/>
      <dgm:spPr/>
      <dgm:t>
        <a:bodyPr/>
        <a:lstStyle/>
        <a:p>
          <a:endParaRPr lang="en-US"/>
        </a:p>
      </dgm:t>
    </dgm:pt>
    <dgm:pt modelId="{D86DB503-3AA9-4C1D-97A2-3F6BABADCD95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Few online verification pending</a:t>
          </a:r>
        </a:p>
      </dgm:t>
    </dgm:pt>
    <dgm:pt modelId="{F4A39109-85FE-463A-BA77-87FE32AA8F01}" type="parTrans" cxnId="{623C1ECF-43D3-45C0-828F-136B7B0EE29F}">
      <dgm:prSet/>
      <dgm:spPr/>
      <dgm:t>
        <a:bodyPr/>
        <a:lstStyle/>
        <a:p>
          <a:endParaRPr lang="en-US"/>
        </a:p>
      </dgm:t>
    </dgm:pt>
    <dgm:pt modelId="{DD3AEAC4-1BDC-4FCC-9B2D-ED9B96F2D95E}" type="sibTrans" cxnId="{623C1ECF-43D3-45C0-828F-136B7B0EE29F}">
      <dgm:prSet/>
      <dgm:spPr/>
      <dgm:t>
        <a:bodyPr/>
        <a:lstStyle/>
        <a:p>
          <a:endParaRPr lang="en-US"/>
        </a:p>
      </dgm:t>
    </dgm:pt>
    <dgm:pt modelId="{524A220C-C22B-4138-AB6E-E603D54F46CF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/>
            <a:t>Individual websites</a:t>
          </a:r>
          <a:endParaRPr lang="en-US" dirty="0"/>
        </a:p>
      </dgm:t>
    </dgm:pt>
    <dgm:pt modelId="{77DE2D51-D514-4874-B658-0E6DF4989CC4}" type="parTrans" cxnId="{7E89F194-56DD-4953-8AC5-EF03A3EAA1CC}">
      <dgm:prSet/>
      <dgm:spPr/>
      <dgm:t>
        <a:bodyPr/>
        <a:lstStyle/>
        <a:p>
          <a:endParaRPr lang="en-US"/>
        </a:p>
      </dgm:t>
    </dgm:pt>
    <dgm:pt modelId="{AA2CD1FD-EABC-4742-93B2-3CD460B07A4A}" type="sibTrans" cxnId="{7E89F194-56DD-4953-8AC5-EF03A3EAA1CC}">
      <dgm:prSet/>
      <dgm:spPr/>
      <dgm:t>
        <a:bodyPr/>
        <a:lstStyle/>
        <a:p>
          <a:endParaRPr lang="en-US"/>
        </a:p>
      </dgm:t>
    </dgm:pt>
    <dgm:pt modelId="{05784344-BC3B-4A4A-9E8B-2318304B933A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/>
            <a:t>No Indian content on YouTube</a:t>
          </a:r>
          <a:endParaRPr lang="en-US" dirty="0"/>
        </a:p>
      </dgm:t>
    </dgm:pt>
    <dgm:pt modelId="{04AF4BEA-724C-4455-815A-B7C12D56D399}" type="parTrans" cxnId="{340F8AE6-1CDB-4F91-93FB-1EE41E6441FB}">
      <dgm:prSet/>
      <dgm:spPr/>
      <dgm:t>
        <a:bodyPr/>
        <a:lstStyle/>
        <a:p>
          <a:endParaRPr lang="en-US"/>
        </a:p>
      </dgm:t>
    </dgm:pt>
    <dgm:pt modelId="{F70AB402-9279-4344-AA5A-777608E95858}" type="sibTrans" cxnId="{340F8AE6-1CDB-4F91-93FB-1EE41E6441FB}">
      <dgm:prSet/>
      <dgm:spPr/>
      <dgm:t>
        <a:bodyPr/>
        <a:lstStyle/>
        <a:p>
          <a:endParaRPr lang="en-US"/>
        </a:p>
      </dgm:t>
    </dgm:pt>
    <dgm:pt modelId="{09E3E77A-6C95-4E21-AA4E-9DA42FA2950F}">
      <dgm:prSet/>
      <dgm:spPr>
        <a:effectLst>
          <a:glow rad="101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Social Media and Blogging can be more active.</a:t>
          </a:r>
        </a:p>
      </dgm:t>
    </dgm:pt>
    <dgm:pt modelId="{FA82D59E-BAFB-4246-BB15-1AC9B53DD621}" type="parTrans" cxnId="{E1971FD8-592F-4D90-9B7B-DB44CAC2857E}">
      <dgm:prSet/>
      <dgm:spPr/>
      <dgm:t>
        <a:bodyPr/>
        <a:lstStyle/>
        <a:p>
          <a:endParaRPr lang="en-US"/>
        </a:p>
      </dgm:t>
    </dgm:pt>
    <dgm:pt modelId="{C68EE880-C445-47AF-BF9B-436A1B315D96}" type="sibTrans" cxnId="{E1971FD8-592F-4D90-9B7B-DB44CAC2857E}">
      <dgm:prSet/>
      <dgm:spPr/>
      <dgm:t>
        <a:bodyPr/>
        <a:lstStyle/>
        <a:p>
          <a:endParaRPr lang="en-US"/>
        </a:p>
      </dgm:t>
    </dgm:pt>
    <dgm:pt modelId="{4EDE7268-F381-4B27-81F5-BBA90C672163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>
              <a:latin typeface="+mj-lt"/>
            </a:rPr>
            <a:t>Content Strategy</a:t>
          </a:r>
          <a:endParaRPr lang="en-US" dirty="0">
            <a:latin typeface="+mj-lt"/>
          </a:endParaRPr>
        </a:p>
      </dgm:t>
    </dgm:pt>
    <dgm:pt modelId="{54FE4802-C833-4BDF-9EF6-8490B2CD8072}" type="parTrans" cxnId="{A07E3AE8-DF08-41E6-88BE-1788BB954943}">
      <dgm:prSet/>
      <dgm:spPr/>
      <dgm:t>
        <a:bodyPr/>
        <a:lstStyle/>
        <a:p>
          <a:endParaRPr lang="en-US"/>
        </a:p>
      </dgm:t>
    </dgm:pt>
    <dgm:pt modelId="{5A48BC21-C4B6-4FFC-965B-48E362873799}" type="sibTrans" cxnId="{A07E3AE8-DF08-41E6-88BE-1788BB954943}">
      <dgm:prSet/>
      <dgm:spPr/>
      <dgm:t>
        <a:bodyPr/>
        <a:lstStyle/>
        <a:p>
          <a:endParaRPr lang="en-US"/>
        </a:p>
      </dgm:t>
    </dgm:pt>
    <dgm:pt modelId="{83BA99CE-A5BA-444F-9ABB-E97D72486848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>
              <a:latin typeface="+mj-lt"/>
            </a:rPr>
            <a:t>Technical SEO and Platform</a:t>
          </a:r>
          <a:endParaRPr lang="en-US" dirty="0">
            <a:latin typeface="+mj-lt"/>
          </a:endParaRPr>
        </a:p>
      </dgm:t>
    </dgm:pt>
    <dgm:pt modelId="{27AEFA57-7FED-4DBC-985E-DC314438E3F1}" type="parTrans" cxnId="{258A2DCB-2CC1-4C21-9A50-49BFE989D6DF}">
      <dgm:prSet/>
      <dgm:spPr/>
      <dgm:t>
        <a:bodyPr/>
        <a:lstStyle/>
        <a:p>
          <a:endParaRPr lang="en-US"/>
        </a:p>
      </dgm:t>
    </dgm:pt>
    <dgm:pt modelId="{BB439007-C150-4984-9BCD-2620304A43C3}" type="sibTrans" cxnId="{258A2DCB-2CC1-4C21-9A50-49BFE989D6DF}">
      <dgm:prSet/>
      <dgm:spPr/>
      <dgm:t>
        <a:bodyPr/>
        <a:lstStyle/>
        <a:p>
          <a:endParaRPr lang="en-US"/>
        </a:p>
      </dgm:t>
    </dgm:pt>
    <dgm:pt modelId="{E4B27BF8-A8DE-4716-A2BA-9DC8A12EFB27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>
              <a:latin typeface="+mj-lt"/>
            </a:rPr>
            <a:t>Architecture</a:t>
          </a:r>
          <a:endParaRPr lang="en-US" dirty="0">
            <a:latin typeface="+mj-lt"/>
          </a:endParaRPr>
        </a:p>
      </dgm:t>
    </dgm:pt>
    <dgm:pt modelId="{8FCF3552-AE06-4058-88B3-CB283B70AA65}" type="parTrans" cxnId="{6DF9315B-F8CE-474A-B67B-6A4FE36C21AA}">
      <dgm:prSet/>
      <dgm:spPr/>
      <dgm:t>
        <a:bodyPr/>
        <a:lstStyle/>
        <a:p>
          <a:endParaRPr lang="en-US"/>
        </a:p>
      </dgm:t>
    </dgm:pt>
    <dgm:pt modelId="{D656E3D8-3306-4E91-99ED-A3F28433FAA2}" type="sibTrans" cxnId="{6DF9315B-F8CE-474A-B67B-6A4FE36C21AA}">
      <dgm:prSet/>
      <dgm:spPr/>
      <dgm:t>
        <a:bodyPr/>
        <a:lstStyle/>
        <a:p>
          <a:endParaRPr lang="en-US"/>
        </a:p>
      </dgm:t>
    </dgm:pt>
    <dgm:pt modelId="{3496D95D-D135-4DD9-9E17-96D31CB3AEAF}">
      <dgm:prSet/>
      <dgm:spPr>
        <a:effectLst>
          <a:glow rad="101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>
              <a:latin typeface="+mj-lt"/>
            </a:rPr>
            <a:t>Link Development</a:t>
          </a:r>
        </a:p>
      </dgm:t>
    </dgm:pt>
    <dgm:pt modelId="{054E6129-93EB-4FCB-AAB7-D212B052654A}" type="parTrans" cxnId="{C769BC43-0DCD-49D7-86B3-2C2F55EDE83E}">
      <dgm:prSet/>
      <dgm:spPr/>
      <dgm:t>
        <a:bodyPr/>
        <a:lstStyle/>
        <a:p>
          <a:endParaRPr lang="en-US"/>
        </a:p>
      </dgm:t>
    </dgm:pt>
    <dgm:pt modelId="{E432FCD2-38EE-4AB8-A408-A7DCB7BA5EFD}" type="sibTrans" cxnId="{C769BC43-0DCD-49D7-86B3-2C2F55EDE83E}">
      <dgm:prSet/>
      <dgm:spPr/>
      <dgm:t>
        <a:bodyPr/>
        <a:lstStyle/>
        <a:p>
          <a:endParaRPr lang="en-US"/>
        </a:p>
      </dgm:t>
    </dgm:pt>
    <dgm:pt modelId="{C98CC5C1-A67D-446C-94C6-FBA7E5F959E7}" type="pres">
      <dgm:prSet presAssocID="{098EC277-ADB7-4554-867F-683F66B53135}" presName="Name0" presStyleCnt="0">
        <dgm:presLayoutVars>
          <dgm:dir/>
          <dgm:resizeHandles val="exact"/>
        </dgm:presLayoutVars>
      </dgm:prSet>
      <dgm:spPr/>
    </dgm:pt>
    <dgm:pt modelId="{854F811F-2EBA-498E-86D4-31A5DBA098F6}" type="pres">
      <dgm:prSet presAssocID="{98FC556E-EF03-4760-9247-D50E7C80DB00}" presName="node" presStyleLbl="node1" presStyleIdx="0" presStyleCnt="3">
        <dgm:presLayoutVars>
          <dgm:bulletEnabled val="1"/>
        </dgm:presLayoutVars>
      </dgm:prSet>
      <dgm:spPr/>
    </dgm:pt>
    <dgm:pt modelId="{00B04A16-9B68-4CC9-BA41-39687D0B8DE0}" type="pres">
      <dgm:prSet presAssocID="{05EE10A9-C904-4441-A509-F923B5898FF8}" presName="sibTrans" presStyleCnt="0"/>
      <dgm:spPr/>
    </dgm:pt>
    <dgm:pt modelId="{AEEF79D0-44A0-4F3E-9B3A-6F0A5C4257B2}" type="pres">
      <dgm:prSet presAssocID="{D9CF10A3-61C1-4F8D-A261-0746265F83FE}" presName="node" presStyleLbl="node1" presStyleIdx="1" presStyleCnt="3" custLinFactNeighborX="-58289" custLinFactNeighborY="0">
        <dgm:presLayoutVars>
          <dgm:bulletEnabled val="1"/>
        </dgm:presLayoutVars>
      </dgm:prSet>
      <dgm:spPr/>
    </dgm:pt>
    <dgm:pt modelId="{D69AA874-BE65-4B87-8936-0DAABF6A2A87}" type="pres">
      <dgm:prSet presAssocID="{EFF8A17F-C0DB-441B-A84C-34E3C43D82A2}" presName="sibTrans" presStyleCnt="0"/>
      <dgm:spPr/>
    </dgm:pt>
    <dgm:pt modelId="{29646B68-0D7A-4AC3-A34D-B430EC866CFE}" type="pres">
      <dgm:prSet presAssocID="{5DB34C06-1211-43B4-A120-DF19DF6D99F0}" presName="node" presStyleLbl="node1" presStyleIdx="2" presStyleCnt="3" custLinFactNeighborX="-83999" custLinFactNeighborY="-13125">
        <dgm:presLayoutVars>
          <dgm:bulletEnabled val="1"/>
        </dgm:presLayoutVars>
      </dgm:prSet>
      <dgm:spPr/>
    </dgm:pt>
  </dgm:ptLst>
  <dgm:cxnLst>
    <dgm:cxn modelId="{F7005C02-5DEC-4B64-975A-1CD1EB3EE61C}" type="presOf" srcId="{D9CF10A3-61C1-4F8D-A261-0746265F83FE}" destId="{AEEF79D0-44A0-4F3E-9B3A-6F0A5C4257B2}" srcOrd="0" destOrd="0" presId="urn:microsoft.com/office/officeart/2005/8/layout/hList6"/>
    <dgm:cxn modelId="{12E0100E-1BD5-4DE1-AAAC-9B7394269FEC}" type="presOf" srcId="{E373CC7A-45BA-4B3E-B342-689ADD1E8D7F}" destId="{AEEF79D0-44A0-4F3E-9B3A-6F0A5C4257B2}" srcOrd="0" destOrd="2" presId="urn:microsoft.com/office/officeart/2005/8/layout/hList6"/>
    <dgm:cxn modelId="{96CB820E-FB4F-4426-B111-6C3221AE2D00}" type="presOf" srcId="{524A220C-C22B-4138-AB6E-E603D54F46CF}" destId="{AEEF79D0-44A0-4F3E-9B3A-6F0A5C4257B2}" srcOrd="0" destOrd="4" presId="urn:microsoft.com/office/officeart/2005/8/layout/hList6"/>
    <dgm:cxn modelId="{24671511-B5C7-4C47-8B26-646A31469EAC}" srcId="{098EC277-ADB7-4554-867F-683F66B53135}" destId="{D9CF10A3-61C1-4F8D-A261-0746265F83FE}" srcOrd="1" destOrd="0" parTransId="{24778B11-7B12-4741-8B94-4416FFA54CF3}" sibTransId="{EFF8A17F-C0DB-441B-A84C-34E3C43D82A2}"/>
    <dgm:cxn modelId="{E228C318-B701-4886-9FFC-671F24B4E18B}" srcId="{098EC277-ADB7-4554-867F-683F66B53135}" destId="{98FC556E-EF03-4760-9247-D50E7C80DB00}" srcOrd="0" destOrd="0" parTransId="{EF749F26-72C0-4C2C-81CA-A5E54C717643}" sibTransId="{05EE10A9-C904-4441-A509-F923B5898FF8}"/>
    <dgm:cxn modelId="{6DF9315B-F8CE-474A-B67B-6A4FE36C21AA}" srcId="{5DB34C06-1211-43B4-A120-DF19DF6D99F0}" destId="{E4B27BF8-A8DE-4716-A2BA-9DC8A12EFB27}" srcOrd="3" destOrd="0" parTransId="{8FCF3552-AE06-4058-88B3-CB283B70AA65}" sibTransId="{D656E3D8-3306-4E91-99ED-A3F28433FAA2}"/>
    <dgm:cxn modelId="{F41C475C-2487-43F2-812C-AA4B3E0FBFD5}" srcId="{98FC556E-EF03-4760-9247-D50E7C80DB00}" destId="{AB3B6CA2-1447-496E-977C-40019A982370}" srcOrd="1" destOrd="0" parTransId="{213EBDF6-3B4D-4B75-947F-A3495EA168C7}" sibTransId="{BDAC478E-20DC-4D87-BE62-ECFEC5A60B10}"/>
    <dgm:cxn modelId="{C769BC43-0DCD-49D7-86B3-2C2F55EDE83E}" srcId="{5DB34C06-1211-43B4-A120-DF19DF6D99F0}" destId="{3496D95D-D135-4DD9-9E17-96D31CB3AEAF}" srcOrd="4" destOrd="0" parTransId="{054E6129-93EB-4FCB-AAB7-D212B052654A}" sibTransId="{E432FCD2-38EE-4AB8-A408-A7DCB7BA5EFD}"/>
    <dgm:cxn modelId="{8E3D6244-9213-4136-B7CB-0B63AF9C6430}" type="presOf" srcId="{24A19565-61F4-45B8-968F-BD0D408F55E4}" destId="{854F811F-2EBA-498E-86D4-31A5DBA098F6}" srcOrd="0" destOrd="4" presId="urn:microsoft.com/office/officeart/2005/8/layout/hList6"/>
    <dgm:cxn modelId="{1AE45444-C6C8-442F-97D5-7864A8ED3AE6}" srcId="{D9CF10A3-61C1-4F8D-A261-0746265F83FE}" destId="{5423AD29-DBB9-4714-ABD3-834FC25A7893}" srcOrd="0" destOrd="0" parTransId="{30CB55F4-9D0A-4877-963B-25095422B8C3}" sibTransId="{80ABF595-6CD0-4392-9B5A-730240FD0700}"/>
    <dgm:cxn modelId="{3AF6F56A-D708-40EE-AE03-B04202D3B9AF}" type="presOf" srcId="{5423AD29-DBB9-4714-ABD3-834FC25A7893}" destId="{AEEF79D0-44A0-4F3E-9B3A-6F0A5C4257B2}" srcOrd="0" destOrd="1" presId="urn:microsoft.com/office/officeart/2005/8/layout/hList6"/>
    <dgm:cxn modelId="{DBE9B24E-E84D-40D8-8EB1-B45181B8BFB1}" srcId="{098EC277-ADB7-4554-867F-683F66B53135}" destId="{5DB34C06-1211-43B4-A120-DF19DF6D99F0}" srcOrd="2" destOrd="0" parTransId="{6CF46943-70CD-42B8-869A-5B71CE21C5DA}" sibTransId="{B9606CB7-CCA7-4F8E-B27F-861D7E54D860}"/>
    <dgm:cxn modelId="{36A08B6F-6837-45B6-8CE0-7C4BC931600E}" type="presOf" srcId="{98FC556E-EF03-4760-9247-D50E7C80DB00}" destId="{854F811F-2EBA-498E-86D4-31A5DBA098F6}" srcOrd="0" destOrd="0" presId="urn:microsoft.com/office/officeart/2005/8/layout/hList6"/>
    <dgm:cxn modelId="{E5619A53-EFEC-46BA-98BF-ED9D8CC84081}" type="presOf" srcId="{3496D95D-D135-4DD9-9E17-96D31CB3AEAF}" destId="{29646B68-0D7A-4AC3-A34D-B430EC866CFE}" srcOrd="0" destOrd="5" presId="urn:microsoft.com/office/officeart/2005/8/layout/hList6"/>
    <dgm:cxn modelId="{1790477D-537D-42FE-8AA1-3A8B5E33DD29}" type="presOf" srcId="{5DB34C06-1211-43B4-A120-DF19DF6D99F0}" destId="{29646B68-0D7A-4AC3-A34D-B430EC866CFE}" srcOrd="0" destOrd="0" presId="urn:microsoft.com/office/officeart/2005/8/layout/hList6"/>
    <dgm:cxn modelId="{3D91FC7F-D9DB-45DA-BC1E-EA198C7BD318}" type="presOf" srcId="{E4B27BF8-A8DE-4716-A2BA-9DC8A12EFB27}" destId="{29646B68-0D7A-4AC3-A34D-B430EC866CFE}" srcOrd="0" destOrd="4" presId="urn:microsoft.com/office/officeart/2005/8/layout/hList6"/>
    <dgm:cxn modelId="{6B98A294-04B8-481A-8AAA-F279372D885E}" type="presOf" srcId="{4EDE7268-F381-4B27-81F5-BBA90C672163}" destId="{29646B68-0D7A-4AC3-A34D-B430EC866CFE}" srcOrd="0" destOrd="2" presId="urn:microsoft.com/office/officeart/2005/8/layout/hList6"/>
    <dgm:cxn modelId="{7E89F194-56DD-4953-8AC5-EF03A3EAA1CC}" srcId="{D9CF10A3-61C1-4F8D-A261-0746265F83FE}" destId="{524A220C-C22B-4138-AB6E-E603D54F46CF}" srcOrd="3" destOrd="0" parTransId="{77DE2D51-D514-4874-B658-0E6DF4989CC4}" sibTransId="{AA2CD1FD-EABC-4742-93B2-3CD460B07A4A}"/>
    <dgm:cxn modelId="{48D7E796-82FE-4AD2-A897-58EBA069219A}" type="presOf" srcId="{184012B3-2934-4CE0-B7D8-D1C9E918CBDD}" destId="{854F811F-2EBA-498E-86D4-31A5DBA098F6}" srcOrd="0" destOrd="1" presId="urn:microsoft.com/office/officeart/2005/8/layout/hList6"/>
    <dgm:cxn modelId="{5242AA99-FBC4-4AC2-A583-C1871CB566C1}" type="presOf" srcId="{FB6B5676-DC35-4A04-BFE8-0DC52A460792}" destId="{29646B68-0D7A-4AC3-A34D-B430EC866CFE}" srcOrd="0" destOrd="1" presId="urn:microsoft.com/office/officeart/2005/8/layout/hList6"/>
    <dgm:cxn modelId="{1AFEEBA3-A944-4404-8B73-7BC752D92C5B}" srcId="{98FC556E-EF03-4760-9247-D50E7C80DB00}" destId="{24A19565-61F4-45B8-968F-BD0D408F55E4}" srcOrd="3" destOrd="0" parTransId="{DAA60BEC-5D07-4F1F-A1E0-516CA4844986}" sibTransId="{F118150A-AD05-4D77-94F6-FFF74E3A9883}"/>
    <dgm:cxn modelId="{D0CC8DB5-E961-4E64-A609-C9C100111290}" type="presOf" srcId="{0B7C6497-85E6-41A1-89B4-2DA6F6C2F023}" destId="{854F811F-2EBA-498E-86D4-31A5DBA098F6}" srcOrd="0" destOrd="3" presId="urn:microsoft.com/office/officeart/2005/8/layout/hList6"/>
    <dgm:cxn modelId="{04596AB9-8F37-4619-80EE-AC08DC10015D}" type="presOf" srcId="{D86DB503-3AA9-4C1D-97A2-3F6BABADCD95}" destId="{AEEF79D0-44A0-4F3E-9B3A-6F0A5C4257B2}" srcOrd="0" destOrd="3" presId="urn:microsoft.com/office/officeart/2005/8/layout/hList6"/>
    <dgm:cxn modelId="{D52A54BB-3957-4D8B-AC47-1892A3AE9DD1}" srcId="{98FC556E-EF03-4760-9247-D50E7C80DB00}" destId="{184012B3-2934-4CE0-B7D8-D1C9E918CBDD}" srcOrd="0" destOrd="0" parTransId="{17F5BFEC-DA2A-4517-A222-6651D38E2C97}" sibTransId="{CA10D0E4-909C-416F-A8C1-D5069E0075D7}"/>
    <dgm:cxn modelId="{953DE8CA-29A9-47E6-A00B-7FA346D2F118}" srcId="{98FC556E-EF03-4760-9247-D50E7C80DB00}" destId="{0B7C6497-85E6-41A1-89B4-2DA6F6C2F023}" srcOrd="2" destOrd="0" parTransId="{D177DEC7-C4F1-44A8-A3D7-F02E00E0782E}" sibTransId="{22CD97AD-2110-4FF3-BFAE-3F9ED3EC92ED}"/>
    <dgm:cxn modelId="{258A2DCB-2CC1-4C21-9A50-49BFE989D6DF}" srcId="{5DB34C06-1211-43B4-A120-DF19DF6D99F0}" destId="{83BA99CE-A5BA-444F-9ABB-E97D72486848}" srcOrd="2" destOrd="0" parTransId="{27AEFA57-7FED-4DBC-985E-DC314438E3F1}" sibTransId="{BB439007-C150-4984-9BCD-2620304A43C3}"/>
    <dgm:cxn modelId="{7DFA10CE-5FE1-4549-A8A6-E6235312AC67}" srcId="{D9CF10A3-61C1-4F8D-A261-0746265F83FE}" destId="{E373CC7A-45BA-4B3E-B342-689ADD1E8D7F}" srcOrd="1" destOrd="0" parTransId="{A6E44CC3-B93F-4298-B9B6-78E35539EB1C}" sibTransId="{DC38D358-2081-46ED-9E5E-FFF431C68331}"/>
    <dgm:cxn modelId="{623C1ECF-43D3-45C0-828F-136B7B0EE29F}" srcId="{D9CF10A3-61C1-4F8D-A261-0746265F83FE}" destId="{D86DB503-3AA9-4C1D-97A2-3F6BABADCD95}" srcOrd="2" destOrd="0" parTransId="{F4A39109-85FE-463A-BA77-87FE32AA8F01}" sibTransId="{DD3AEAC4-1BDC-4FCC-9B2D-ED9B96F2D95E}"/>
    <dgm:cxn modelId="{9E0424D1-AD34-4A42-8D9E-A472AC72E99A}" srcId="{5DB34C06-1211-43B4-A120-DF19DF6D99F0}" destId="{FB6B5676-DC35-4A04-BFE8-0DC52A460792}" srcOrd="0" destOrd="0" parTransId="{33F03CAC-4657-4EB2-9C3B-EA65C3694D67}" sibTransId="{4F5C194E-4491-49A0-828C-11B3C4447B04}"/>
    <dgm:cxn modelId="{E1971FD8-592F-4D90-9B7B-DB44CAC2857E}" srcId="{D9CF10A3-61C1-4F8D-A261-0746265F83FE}" destId="{09E3E77A-6C95-4E21-AA4E-9DA42FA2950F}" srcOrd="5" destOrd="0" parTransId="{FA82D59E-BAFB-4246-BB15-1AC9B53DD621}" sibTransId="{C68EE880-C445-47AF-BF9B-436A1B315D96}"/>
    <dgm:cxn modelId="{7EE45AD9-E61D-4744-886A-8566DC39E79B}" type="presOf" srcId="{09E3E77A-6C95-4E21-AA4E-9DA42FA2950F}" destId="{AEEF79D0-44A0-4F3E-9B3A-6F0A5C4257B2}" srcOrd="0" destOrd="6" presId="urn:microsoft.com/office/officeart/2005/8/layout/hList6"/>
    <dgm:cxn modelId="{D097B6DB-2C04-4211-A2CF-B6B503F4A19D}" type="presOf" srcId="{AB3B6CA2-1447-496E-977C-40019A982370}" destId="{854F811F-2EBA-498E-86D4-31A5DBA098F6}" srcOrd="0" destOrd="2" presId="urn:microsoft.com/office/officeart/2005/8/layout/hList6"/>
    <dgm:cxn modelId="{F2231DE1-85CE-4DBF-A21C-67064C730EA2}" type="presOf" srcId="{05784344-BC3B-4A4A-9E8B-2318304B933A}" destId="{AEEF79D0-44A0-4F3E-9B3A-6F0A5C4257B2}" srcOrd="0" destOrd="5" presId="urn:microsoft.com/office/officeart/2005/8/layout/hList6"/>
    <dgm:cxn modelId="{340F8AE6-1CDB-4F91-93FB-1EE41E6441FB}" srcId="{D9CF10A3-61C1-4F8D-A261-0746265F83FE}" destId="{05784344-BC3B-4A4A-9E8B-2318304B933A}" srcOrd="4" destOrd="0" parTransId="{04AF4BEA-724C-4455-815A-B7C12D56D399}" sibTransId="{F70AB402-9279-4344-AA5A-777608E95858}"/>
    <dgm:cxn modelId="{A07E3AE8-DF08-41E6-88BE-1788BB954943}" srcId="{5DB34C06-1211-43B4-A120-DF19DF6D99F0}" destId="{4EDE7268-F381-4B27-81F5-BBA90C672163}" srcOrd="1" destOrd="0" parTransId="{54FE4802-C833-4BDF-9EF6-8490B2CD8072}" sibTransId="{5A48BC21-C4B6-4FFC-965B-48E362873799}"/>
    <dgm:cxn modelId="{2890A1F3-E948-4383-A2AE-09137F4354AE}" type="presOf" srcId="{83BA99CE-A5BA-444F-9ABB-E97D72486848}" destId="{29646B68-0D7A-4AC3-A34D-B430EC866CFE}" srcOrd="0" destOrd="3" presId="urn:microsoft.com/office/officeart/2005/8/layout/hList6"/>
    <dgm:cxn modelId="{7D982DFC-5E30-487A-BE08-C1F7D1D678A9}" type="presOf" srcId="{098EC277-ADB7-4554-867F-683F66B53135}" destId="{C98CC5C1-A67D-446C-94C6-FBA7E5F959E7}" srcOrd="0" destOrd="0" presId="urn:microsoft.com/office/officeart/2005/8/layout/hList6"/>
    <dgm:cxn modelId="{CCBB6B95-D8AC-4164-8FF7-05BCE9BD9653}" type="presParOf" srcId="{C98CC5C1-A67D-446C-94C6-FBA7E5F959E7}" destId="{854F811F-2EBA-498E-86D4-31A5DBA098F6}" srcOrd="0" destOrd="0" presId="urn:microsoft.com/office/officeart/2005/8/layout/hList6"/>
    <dgm:cxn modelId="{132DD1CE-CC4C-47E7-8542-EDBA3B398B5E}" type="presParOf" srcId="{C98CC5C1-A67D-446C-94C6-FBA7E5F959E7}" destId="{00B04A16-9B68-4CC9-BA41-39687D0B8DE0}" srcOrd="1" destOrd="0" presId="urn:microsoft.com/office/officeart/2005/8/layout/hList6"/>
    <dgm:cxn modelId="{B0C71427-37A3-428E-B8F8-049C240463E1}" type="presParOf" srcId="{C98CC5C1-A67D-446C-94C6-FBA7E5F959E7}" destId="{AEEF79D0-44A0-4F3E-9B3A-6F0A5C4257B2}" srcOrd="2" destOrd="0" presId="urn:microsoft.com/office/officeart/2005/8/layout/hList6"/>
    <dgm:cxn modelId="{C199032E-E8D7-4532-9830-AD032A61A08A}" type="presParOf" srcId="{C98CC5C1-A67D-446C-94C6-FBA7E5F959E7}" destId="{D69AA874-BE65-4B87-8936-0DAABF6A2A87}" srcOrd="3" destOrd="0" presId="urn:microsoft.com/office/officeart/2005/8/layout/hList6"/>
    <dgm:cxn modelId="{9D08DB4D-7D91-4A11-ABEF-BF4C2B3F8EF0}" type="presParOf" srcId="{C98CC5C1-A67D-446C-94C6-FBA7E5F959E7}" destId="{29646B68-0D7A-4AC3-A34D-B430EC866CF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AC029-8835-4B1C-84D9-DF4AABDA8DBD}" type="doc">
      <dgm:prSet loTypeId="urn:microsoft.com/office/officeart/2005/8/layout/hList2#1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06434D-17E4-4069-A81D-6C33CF3A1C18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B106D45C-CED6-45CF-8902-E859E78939D8}" type="parTrans" cxnId="{E0B16FB8-F0A2-4F9A-AA49-2DFD0E2F7F90}">
      <dgm:prSet/>
      <dgm:spPr/>
      <dgm:t>
        <a:bodyPr/>
        <a:lstStyle/>
        <a:p>
          <a:endParaRPr lang="en-US"/>
        </a:p>
      </dgm:t>
    </dgm:pt>
    <dgm:pt modelId="{46CE9F7C-56DF-4C8C-9068-9C502532A3DB}" type="sibTrans" cxnId="{E0B16FB8-F0A2-4F9A-AA49-2DFD0E2F7F90}">
      <dgm:prSet/>
      <dgm:spPr/>
      <dgm:t>
        <a:bodyPr/>
        <a:lstStyle/>
        <a:p>
          <a:endParaRPr lang="en-US"/>
        </a:p>
      </dgm:t>
    </dgm:pt>
    <dgm:pt modelId="{7719F558-95F6-4436-ADCF-04CA621EEB9D}">
      <dgm:prSet phldrT="[Text]" custT="1"/>
      <dgm:spPr/>
      <dgm:t>
        <a:bodyPr/>
        <a:lstStyle/>
        <a:p>
          <a:r>
            <a:rPr lang="en-US" sz="1800" dirty="0">
              <a:latin typeface="+mn-lt"/>
            </a:rPr>
            <a:t>Key</a:t>
          </a:r>
          <a:r>
            <a:rPr lang="en-US" sz="1800" baseline="0" dirty="0">
              <a:latin typeface="+mn-lt"/>
            </a:rPr>
            <a:t> word analysis report</a:t>
          </a:r>
          <a:endParaRPr lang="en-US" sz="1800" dirty="0">
            <a:latin typeface="+mn-lt"/>
          </a:endParaRPr>
        </a:p>
      </dgm:t>
    </dgm:pt>
    <dgm:pt modelId="{18B2E75C-D414-4C52-84B0-4547FE789740}" type="parTrans" cxnId="{2A1A5DF7-F215-493A-85FB-2CB29B321D32}">
      <dgm:prSet/>
      <dgm:spPr/>
      <dgm:t>
        <a:bodyPr/>
        <a:lstStyle/>
        <a:p>
          <a:endParaRPr lang="en-US"/>
        </a:p>
      </dgm:t>
    </dgm:pt>
    <dgm:pt modelId="{E86E8366-7009-4F44-919B-087A754BFB6F}" type="sibTrans" cxnId="{2A1A5DF7-F215-493A-85FB-2CB29B321D32}">
      <dgm:prSet/>
      <dgm:spPr/>
      <dgm:t>
        <a:bodyPr/>
        <a:lstStyle/>
        <a:p>
          <a:endParaRPr lang="en-US"/>
        </a:p>
      </dgm:t>
    </dgm:pt>
    <dgm:pt modelId="{6EED4C90-2D01-4D96-86E7-A5D82E092A43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3B4999C4-4EEC-4231-805C-7027B6E034B1}" type="parTrans" cxnId="{D35B633C-87D9-413B-AAF3-C3814D3785D2}">
      <dgm:prSet/>
      <dgm:spPr/>
      <dgm:t>
        <a:bodyPr/>
        <a:lstStyle/>
        <a:p>
          <a:endParaRPr lang="en-US"/>
        </a:p>
      </dgm:t>
    </dgm:pt>
    <dgm:pt modelId="{12D0DA91-7B94-4048-BED7-9AC24FE46081}" type="sibTrans" cxnId="{D35B633C-87D9-413B-AAF3-C3814D3785D2}">
      <dgm:prSet/>
      <dgm:spPr/>
      <dgm:t>
        <a:bodyPr/>
        <a:lstStyle/>
        <a:p>
          <a:endParaRPr lang="en-US"/>
        </a:p>
      </dgm:t>
    </dgm:pt>
    <dgm:pt modelId="{6B9DDE01-E04E-4731-9703-AD5A0EBFA40B}">
      <dgm:prSet phldrT="[Text]" custT="1"/>
      <dgm:spPr/>
      <dgm:t>
        <a:bodyPr/>
        <a:lstStyle/>
        <a:p>
          <a:r>
            <a:rPr lang="en-US" sz="1800" spc="0" dirty="0">
              <a:latin typeface="+mn-lt"/>
              <a:cs typeface="Calibri"/>
            </a:rPr>
            <a:t>PR News Submissions in Education portals </a:t>
          </a:r>
          <a:endParaRPr lang="en-US" sz="2400" dirty="0">
            <a:latin typeface="+mn-lt"/>
          </a:endParaRPr>
        </a:p>
      </dgm:t>
    </dgm:pt>
    <dgm:pt modelId="{21F83E57-CA27-43E2-837A-6667F073EB22}" type="parTrans" cxnId="{9AB79554-8932-4EED-9045-A6ECACCF9DD3}">
      <dgm:prSet/>
      <dgm:spPr/>
      <dgm:t>
        <a:bodyPr/>
        <a:lstStyle/>
        <a:p>
          <a:endParaRPr lang="en-US"/>
        </a:p>
      </dgm:t>
    </dgm:pt>
    <dgm:pt modelId="{33BDCE12-B541-4C7B-A337-7522C8CA5BC6}" type="sibTrans" cxnId="{9AB79554-8932-4EED-9045-A6ECACCF9DD3}">
      <dgm:prSet/>
      <dgm:spPr/>
      <dgm:t>
        <a:bodyPr/>
        <a:lstStyle/>
        <a:p>
          <a:endParaRPr lang="en-US"/>
        </a:p>
      </dgm:t>
    </dgm:pt>
    <dgm:pt modelId="{87C9EC3E-9A87-4C2E-8F9E-4D00554FEBE6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6D9E8787-F7E3-4E9C-A7E8-03DC534A1540}" type="parTrans" cxnId="{8221A965-DE85-4F87-8A96-C99889492895}">
      <dgm:prSet/>
      <dgm:spPr/>
      <dgm:t>
        <a:bodyPr/>
        <a:lstStyle/>
        <a:p>
          <a:endParaRPr lang="en-US"/>
        </a:p>
      </dgm:t>
    </dgm:pt>
    <dgm:pt modelId="{A1B56F31-B4CB-4787-8A71-B5E51E8FA0CA}" type="sibTrans" cxnId="{8221A965-DE85-4F87-8A96-C99889492895}">
      <dgm:prSet/>
      <dgm:spPr/>
      <dgm:t>
        <a:bodyPr/>
        <a:lstStyle/>
        <a:p>
          <a:endParaRPr lang="en-US"/>
        </a:p>
      </dgm:t>
    </dgm:pt>
    <dgm:pt modelId="{4FD21F23-F304-4FB2-8FB1-32DFF3C8C8F1}">
      <dgm:prSet phldrT="[Text]" custT="1"/>
      <dgm:spPr/>
      <dgm:t>
        <a:bodyPr/>
        <a:lstStyle/>
        <a:p>
          <a:r>
            <a:rPr lang="en-US" sz="1800" spc="0" dirty="0">
              <a:latin typeface="Calibri"/>
              <a:cs typeface="Calibri"/>
            </a:rPr>
            <a:t>Premium Guest-Post on Education Portals</a:t>
          </a:r>
          <a:endParaRPr lang="en-US" sz="1800" dirty="0"/>
        </a:p>
      </dgm:t>
    </dgm:pt>
    <dgm:pt modelId="{815DA40C-C8C2-42FE-B115-F9F439080870}" type="parTrans" cxnId="{D8E4ACF4-A1AA-4A7A-9897-E48CA29A14C9}">
      <dgm:prSet/>
      <dgm:spPr/>
      <dgm:t>
        <a:bodyPr/>
        <a:lstStyle/>
        <a:p>
          <a:endParaRPr lang="en-US"/>
        </a:p>
      </dgm:t>
    </dgm:pt>
    <dgm:pt modelId="{6448A488-3C65-4D18-BD49-D825A65F6FD0}" type="sibTrans" cxnId="{D8E4ACF4-A1AA-4A7A-9897-E48CA29A14C9}">
      <dgm:prSet/>
      <dgm:spPr/>
      <dgm:t>
        <a:bodyPr/>
        <a:lstStyle/>
        <a:p>
          <a:endParaRPr lang="en-US"/>
        </a:p>
      </dgm:t>
    </dgm:pt>
    <dgm:pt modelId="{9471ABC0-1973-4423-BEE9-63E80ACC57F0}">
      <dgm:prSet custT="1"/>
      <dgm:spPr/>
      <dgm:t>
        <a:bodyPr/>
        <a:lstStyle/>
        <a:p>
          <a:r>
            <a:rPr lang="en-US" sz="1800" spc="0" dirty="0">
              <a:latin typeface="+mn-lt"/>
              <a:cs typeface="Calibri"/>
            </a:rPr>
            <a:t>Competitive Analysis Report of Ranking Colleges </a:t>
          </a:r>
        </a:p>
      </dgm:t>
    </dgm:pt>
    <dgm:pt modelId="{B899CCC1-5564-4657-A9BF-11CF8D4E4D10}" type="parTrans" cxnId="{F2651E60-E262-47A4-A48F-AD08CF48E32C}">
      <dgm:prSet/>
      <dgm:spPr/>
      <dgm:t>
        <a:bodyPr/>
        <a:lstStyle/>
        <a:p>
          <a:endParaRPr lang="en-US"/>
        </a:p>
      </dgm:t>
    </dgm:pt>
    <dgm:pt modelId="{2AFFA587-407A-43C4-BD10-2DA46F35ABD2}" type="sibTrans" cxnId="{F2651E60-E262-47A4-A48F-AD08CF48E32C}">
      <dgm:prSet/>
      <dgm:spPr/>
      <dgm:t>
        <a:bodyPr/>
        <a:lstStyle/>
        <a:p>
          <a:endParaRPr lang="en-US"/>
        </a:p>
      </dgm:t>
    </dgm:pt>
    <dgm:pt modelId="{72F74376-19BD-40CF-A73B-66AEA2B00111}">
      <dgm:prSet custT="1"/>
      <dgm:spPr/>
      <dgm:t>
        <a:bodyPr/>
        <a:lstStyle/>
        <a:p>
          <a:r>
            <a:rPr lang="en-US" sz="1800" spc="0" dirty="0">
              <a:latin typeface="+mn-lt"/>
              <a:cs typeface="Calibri"/>
            </a:rPr>
            <a:t>Website On-Page Status Report </a:t>
          </a:r>
          <a:endParaRPr lang="en-US" sz="1800" dirty="0">
            <a:latin typeface="+mn-lt"/>
            <a:cs typeface="Calibri"/>
          </a:endParaRPr>
        </a:p>
      </dgm:t>
    </dgm:pt>
    <dgm:pt modelId="{A87CE752-DEA1-481A-A612-1A1AC363FA7F}" type="parTrans" cxnId="{1790C3B6-F41E-474E-B9CA-D8CFF4A71872}">
      <dgm:prSet/>
      <dgm:spPr/>
      <dgm:t>
        <a:bodyPr/>
        <a:lstStyle/>
        <a:p>
          <a:endParaRPr lang="en-US"/>
        </a:p>
      </dgm:t>
    </dgm:pt>
    <dgm:pt modelId="{806BFB26-C2A9-424E-8962-B177D8989982}" type="sibTrans" cxnId="{1790C3B6-F41E-474E-B9CA-D8CFF4A71872}">
      <dgm:prSet/>
      <dgm:spPr/>
      <dgm:t>
        <a:bodyPr/>
        <a:lstStyle/>
        <a:p>
          <a:endParaRPr lang="en-US"/>
        </a:p>
      </dgm:t>
    </dgm:pt>
    <dgm:pt modelId="{58D73C4C-834D-4C07-9CD3-5225FCA8FC10}">
      <dgm:prSet custT="1"/>
      <dgm:spPr/>
      <dgm:t>
        <a:bodyPr/>
        <a:lstStyle/>
        <a:p>
          <a:r>
            <a:rPr lang="en-US" sz="1800" spc="-39" dirty="0">
              <a:latin typeface="+mn-lt"/>
              <a:cs typeface="Calibri"/>
            </a:rPr>
            <a:t>Creating A/c’s on all education submission portals</a:t>
          </a:r>
        </a:p>
      </dgm:t>
    </dgm:pt>
    <dgm:pt modelId="{2675D331-36E8-452B-9F7D-1712F6EBAD66}" type="parTrans" cxnId="{D08A0231-3F81-4B34-AE2A-DC585689E483}">
      <dgm:prSet/>
      <dgm:spPr/>
      <dgm:t>
        <a:bodyPr/>
        <a:lstStyle/>
        <a:p>
          <a:endParaRPr lang="en-US"/>
        </a:p>
      </dgm:t>
    </dgm:pt>
    <dgm:pt modelId="{6243E8E2-5394-4968-B773-E1D46FEA0860}" type="sibTrans" cxnId="{D08A0231-3F81-4B34-AE2A-DC585689E483}">
      <dgm:prSet/>
      <dgm:spPr/>
      <dgm:t>
        <a:bodyPr/>
        <a:lstStyle/>
        <a:p>
          <a:endParaRPr lang="en-US"/>
        </a:p>
      </dgm:t>
    </dgm:pt>
    <dgm:pt modelId="{99915D2B-2C60-48D8-ACC4-DE103F15AB03}">
      <dgm:prSet custT="1"/>
      <dgm:spPr/>
      <dgm:t>
        <a:bodyPr/>
        <a:lstStyle/>
        <a:p>
          <a:r>
            <a:rPr lang="en-US" sz="1800" dirty="0">
              <a:latin typeface="+mn-lt"/>
              <a:cs typeface="Calibri"/>
            </a:rPr>
            <a:t>TG Analysis on all social media Platform</a:t>
          </a:r>
        </a:p>
      </dgm:t>
    </dgm:pt>
    <dgm:pt modelId="{86822D62-6F87-4283-8723-F5B57B867A5B}" type="parTrans" cxnId="{02EA5EF7-2F98-48C9-8F51-27B15B34135B}">
      <dgm:prSet/>
      <dgm:spPr/>
      <dgm:t>
        <a:bodyPr/>
        <a:lstStyle/>
        <a:p>
          <a:endParaRPr lang="en-US"/>
        </a:p>
      </dgm:t>
    </dgm:pt>
    <dgm:pt modelId="{96331905-5F63-4094-8B02-E9EEDA72F03B}" type="sibTrans" cxnId="{02EA5EF7-2F98-48C9-8F51-27B15B34135B}">
      <dgm:prSet/>
      <dgm:spPr/>
      <dgm:t>
        <a:bodyPr/>
        <a:lstStyle/>
        <a:p>
          <a:endParaRPr lang="en-US"/>
        </a:p>
      </dgm:t>
    </dgm:pt>
    <dgm:pt modelId="{8B294D44-5B93-4012-BD56-4558DB8436F2}">
      <dgm:prSet custT="1"/>
      <dgm:spPr/>
      <dgm:t>
        <a:bodyPr/>
        <a:lstStyle/>
        <a:p>
          <a:r>
            <a:rPr lang="en-US" sz="1800" dirty="0">
              <a:latin typeface="+mn-lt"/>
              <a:cs typeface="Calibri"/>
            </a:rPr>
            <a:t>High PR Social Bookmarking </a:t>
          </a:r>
        </a:p>
      </dgm:t>
    </dgm:pt>
    <dgm:pt modelId="{570ED1BE-C84B-41A9-9DE0-C522E4D1EC71}" type="parTrans" cxnId="{4B1DF6A2-1A50-45DC-8CEA-81D397457C50}">
      <dgm:prSet/>
      <dgm:spPr/>
      <dgm:t>
        <a:bodyPr/>
        <a:lstStyle/>
        <a:p>
          <a:endParaRPr lang="en-US"/>
        </a:p>
      </dgm:t>
    </dgm:pt>
    <dgm:pt modelId="{4A37CEFF-8F5F-4ED7-B252-2D8B4CB726CC}" type="sibTrans" cxnId="{4B1DF6A2-1A50-45DC-8CEA-81D397457C50}">
      <dgm:prSet/>
      <dgm:spPr/>
      <dgm:t>
        <a:bodyPr/>
        <a:lstStyle/>
        <a:p>
          <a:endParaRPr lang="en-US"/>
        </a:p>
      </dgm:t>
    </dgm:pt>
    <dgm:pt modelId="{1BC2C7D0-2FD9-4A57-B274-8903387C7B8E}">
      <dgm:prSet custT="1"/>
      <dgm:spPr/>
      <dgm:t>
        <a:bodyPr/>
        <a:lstStyle/>
        <a:p>
          <a:r>
            <a:rPr lang="en-US" sz="1800" spc="0" dirty="0">
              <a:latin typeface="+mn-lt"/>
              <a:cs typeface="Calibri"/>
            </a:rPr>
            <a:t>TG </a:t>
          </a:r>
          <a:r>
            <a:rPr lang="en-US" sz="1800" spc="-4" dirty="0">
              <a:latin typeface="+mn-lt"/>
              <a:cs typeface="Calibri"/>
            </a:rPr>
            <a:t>Analysis &amp; Focus on Education Blogs</a:t>
          </a:r>
          <a:endParaRPr lang="en-US" sz="1800" spc="0" dirty="0">
            <a:latin typeface="+mn-lt"/>
            <a:cs typeface="Calibri"/>
          </a:endParaRPr>
        </a:p>
      </dgm:t>
    </dgm:pt>
    <dgm:pt modelId="{DCB0B6F8-9D8D-4DA7-83E7-AA4C76016C7E}" type="parTrans" cxnId="{838E9502-301F-470A-B4FF-A6E997152A1C}">
      <dgm:prSet/>
      <dgm:spPr/>
      <dgm:t>
        <a:bodyPr/>
        <a:lstStyle/>
        <a:p>
          <a:endParaRPr lang="en-US"/>
        </a:p>
      </dgm:t>
    </dgm:pt>
    <dgm:pt modelId="{3458BF18-014C-463C-876F-E22D83422A7D}" type="sibTrans" cxnId="{838E9502-301F-470A-B4FF-A6E997152A1C}">
      <dgm:prSet/>
      <dgm:spPr/>
      <dgm:t>
        <a:bodyPr/>
        <a:lstStyle/>
        <a:p>
          <a:endParaRPr lang="en-US"/>
        </a:p>
      </dgm:t>
    </dgm:pt>
    <dgm:pt modelId="{388F6DB5-1F43-497F-A71D-A4078558E792}">
      <dgm:prSet custT="1"/>
      <dgm:spPr/>
      <dgm:t>
        <a:bodyPr/>
        <a:lstStyle/>
        <a:p>
          <a:r>
            <a:rPr lang="en-US" sz="1800" dirty="0">
              <a:latin typeface="+mn-lt"/>
              <a:cs typeface="Calibri"/>
            </a:rPr>
            <a:t>High PR Education Directories Submission</a:t>
          </a:r>
        </a:p>
      </dgm:t>
    </dgm:pt>
    <dgm:pt modelId="{62D612D2-2ACB-4C59-ABDF-D1C77DF2A522}" type="parTrans" cxnId="{3490C5DC-FC75-46D7-AD89-5EB605A86BA8}">
      <dgm:prSet/>
      <dgm:spPr/>
      <dgm:t>
        <a:bodyPr/>
        <a:lstStyle/>
        <a:p>
          <a:endParaRPr lang="en-US"/>
        </a:p>
      </dgm:t>
    </dgm:pt>
    <dgm:pt modelId="{9C2DF6DA-7A92-42AF-B398-A9DDF9D4E654}" type="sibTrans" cxnId="{3490C5DC-FC75-46D7-AD89-5EB605A86BA8}">
      <dgm:prSet/>
      <dgm:spPr/>
      <dgm:t>
        <a:bodyPr/>
        <a:lstStyle/>
        <a:p>
          <a:endParaRPr lang="en-US"/>
        </a:p>
      </dgm:t>
    </dgm:pt>
    <dgm:pt modelId="{CD9B9804-D561-4195-9FEE-977BC5FF2055}">
      <dgm:prSet phldrT="[Text]" custT="1"/>
      <dgm:spPr/>
      <dgm:t>
        <a:bodyPr/>
        <a:lstStyle/>
        <a:p>
          <a:r>
            <a:rPr lang="en-US" sz="1800" dirty="0"/>
            <a:t>E-Books &amp; PDF presentations.</a:t>
          </a:r>
        </a:p>
      </dgm:t>
    </dgm:pt>
    <dgm:pt modelId="{7B959D67-494A-4CA6-AE05-99D042CA2D95}" type="sibTrans" cxnId="{1515D056-CE4C-4577-B691-D8C085E047A4}">
      <dgm:prSet/>
      <dgm:spPr/>
      <dgm:t>
        <a:bodyPr/>
        <a:lstStyle/>
        <a:p>
          <a:endParaRPr lang="en-US"/>
        </a:p>
      </dgm:t>
    </dgm:pt>
    <dgm:pt modelId="{340FA296-B992-44C5-97A1-69BB682F1B29}" type="parTrans" cxnId="{1515D056-CE4C-4577-B691-D8C085E047A4}">
      <dgm:prSet/>
      <dgm:spPr/>
      <dgm:t>
        <a:bodyPr/>
        <a:lstStyle/>
        <a:p>
          <a:endParaRPr lang="en-US"/>
        </a:p>
      </dgm:t>
    </dgm:pt>
    <dgm:pt modelId="{F1F8AD97-4325-4710-BDBB-00BF238C3776}">
      <dgm:prSet custT="1"/>
      <dgm:spPr/>
      <dgm:t>
        <a:bodyPr/>
        <a:lstStyle/>
        <a:p>
          <a:r>
            <a:rPr lang="en-US" sz="1800" spc="0" dirty="0">
              <a:latin typeface="Calibri"/>
              <a:cs typeface="Calibri"/>
            </a:rPr>
            <a:t>Competitive Link Audit   </a:t>
          </a:r>
          <a:endParaRPr lang="en-US" sz="1800" dirty="0">
            <a:latin typeface="Calibri"/>
            <a:cs typeface="Calibri"/>
          </a:endParaRPr>
        </a:p>
      </dgm:t>
    </dgm:pt>
    <dgm:pt modelId="{3B86296C-6C06-4F8F-8987-1E910D892D6D}" type="parTrans" cxnId="{D5782D0E-4480-4475-BD6A-368D8BD728CD}">
      <dgm:prSet/>
      <dgm:spPr/>
      <dgm:t>
        <a:bodyPr/>
        <a:lstStyle/>
        <a:p>
          <a:endParaRPr lang="en-US"/>
        </a:p>
      </dgm:t>
    </dgm:pt>
    <dgm:pt modelId="{409EC4B4-4889-43DC-BCCD-6537ACF9D737}" type="sibTrans" cxnId="{D5782D0E-4480-4475-BD6A-368D8BD728CD}">
      <dgm:prSet/>
      <dgm:spPr/>
      <dgm:t>
        <a:bodyPr/>
        <a:lstStyle/>
        <a:p>
          <a:endParaRPr lang="en-US"/>
        </a:p>
      </dgm:t>
    </dgm:pt>
    <dgm:pt modelId="{B9C189D8-9866-4D2E-BAC2-F2C0501899AE}">
      <dgm:prSet custT="1"/>
      <dgm:spPr/>
      <dgm:t>
        <a:bodyPr/>
        <a:lstStyle/>
        <a:p>
          <a:r>
            <a:rPr lang="en-US" sz="1800" dirty="0">
              <a:latin typeface="Calibri"/>
              <a:cs typeface="Calibri"/>
            </a:rPr>
            <a:t>Content Optimization </a:t>
          </a:r>
        </a:p>
      </dgm:t>
    </dgm:pt>
    <dgm:pt modelId="{CF1BB72E-DE6E-4066-9102-781D6D42DC72}" type="parTrans" cxnId="{8BAE7CFD-C3AE-40E8-8B27-32641EEBAD9B}">
      <dgm:prSet/>
      <dgm:spPr/>
      <dgm:t>
        <a:bodyPr/>
        <a:lstStyle/>
        <a:p>
          <a:endParaRPr lang="en-US"/>
        </a:p>
      </dgm:t>
    </dgm:pt>
    <dgm:pt modelId="{3C4CE454-8BB0-4C9A-A9DE-E7CF494D615D}" type="sibTrans" cxnId="{8BAE7CFD-C3AE-40E8-8B27-32641EEBAD9B}">
      <dgm:prSet/>
      <dgm:spPr/>
      <dgm:t>
        <a:bodyPr/>
        <a:lstStyle/>
        <a:p>
          <a:endParaRPr lang="en-US"/>
        </a:p>
      </dgm:t>
    </dgm:pt>
    <dgm:pt modelId="{78B9ECA3-DA46-425F-9425-0D44F0515BAB}">
      <dgm:prSet custT="1"/>
      <dgm:spPr/>
      <dgm:t>
        <a:bodyPr/>
        <a:lstStyle/>
        <a:p>
          <a:r>
            <a:rPr lang="en-US" sz="1800" dirty="0">
              <a:latin typeface="+mn-lt"/>
              <a:cs typeface="Calibri"/>
            </a:rPr>
            <a:t>Slide share presentation of school latest updates and education updates.</a:t>
          </a:r>
        </a:p>
      </dgm:t>
    </dgm:pt>
    <dgm:pt modelId="{2B3AE828-F6CE-4790-8CE3-C11D1AF549B8}" type="parTrans" cxnId="{F39F1A29-0DAD-419A-9841-AB3DB16D014A}">
      <dgm:prSet/>
      <dgm:spPr/>
      <dgm:t>
        <a:bodyPr/>
        <a:lstStyle/>
        <a:p>
          <a:endParaRPr lang="en-US"/>
        </a:p>
      </dgm:t>
    </dgm:pt>
    <dgm:pt modelId="{4E22525B-65B7-4734-9873-6B5E18BAFBEF}" type="sibTrans" cxnId="{F39F1A29-0DAD-419A-9841-AB3DB16D014A}">
      <dgm:prSet/>
      <dgm:spPr/>
      <dgm:t>
        <a:bodyPr/>
        <a:lstStyle/>
        <a:p>
          <a:endParaRPr lang="en-US"/>
        </a:p>
      </dgm:t>
    </dgm:pt>
    <dgm:pt modelId="{189BD174-D2F1-4F14-A608-51CF7AA62112}" type="pres">
      <dgm:prSet presAssocID="{EE4AC029-8835-4B1C-84D9-DF4AABDA8DBD}" presName="linearFlow" presStyleCnt="0">
        <dgm:presLayoutVars>
          <dgm:dir/>
          <dgm:animLvl val="lvl"/>
          <dgm:resizeHandles/>
        </dgm:presLayoutVars>
      </dgm:prSet>
      <dgm:spPr/>
    </dgm:pt>
    <dgm:pt modelId="{508E4943-8835-4294-BF3C-3DCD23A6861A}" type="pres">
      <dgm:prSet presAssocID="{D706434D-17E4-4069-A81D-6C33CF3A1C18}" presName="compositeNode" presStyleCnt="0">
        <dgm:presLayoutVars>
          <dgm:bulletEnabled val="1"/>
        </dgm:presLayoutVars>
      </dgm:prSet>
      <dgm:spPr/>
    </dgm:pt>
    <dgm:pt modelId="{C6AEC70F-0175-455E-A821-1C6B47A365E5}" type="pres">
      <dgm:prSet presAssocID="{D706434D-17E4-4069-A81D-6C33CF3A1C18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B3FD2C3-764A-4CC7-BDAE-23A6E9BF93DA}" type="pres">
      <dgm:prSet presAssocID="{D706434D-17E4-4069-A81D-6C33CF3A1C18}" presName="childNode" presStyleLbl="node1" presStyleIdx="0" presStyleCnt="3">
        <dgm:presLayoutVars>
          <dgm:bulletEnabled val="1"/>
        </dgm:presLayoutVars>
      </dgm:prSet>
      <dgm:spPr/>
    </dgm:pt>
    <dgm:pt modelId="{99349CC8-C4FD-43C8-8508-3F60CD1C1CBD}" type="pres">
      <dgm:prSet presAssocID="{D706434D-17E4-4069-A81D-6C33CF3A1C18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AC53FA02-510A-4649-B5DD-3A7CAAA27050}" type="pres">
      <dgm:prSet presAssocID="{46CE9F7C-56DF-4C8C-9068-9C502532A3DB}" presName="sibTrans" presStyleCnt="0"/>
      <dgm:spPr/>
    </dgm:pt>
    <dgm:pt modelId="{71999E56-1626-4976-B050-A7DCE10746BF}" type="pres">
      <dgm:prSet presAssocID="{6EED4C90-2D01-4D96-86E7-A5D82E092A43}" presName="compositeNode" presStyleCnt="0">
        <dgm:presLayoutVars>
          <dgm:bulletEnabled val="1"/>
        </dgm:presLayoutVars>
      </dgm:prSet>
      <dgm:spPr/>
    </dgm:pt>
    <dgm:pt modelId="{DB5F3B1A-9EFC-4163-AA3C-3387325A836F}" type="pres">
      <dgm:prSet presAssocID="{6EED4C90-2D01-4D96-86E7-A5D82E092A43}" presName="image" presStyleLbl="fgImgPlace1" presStyleIdx="1" presStyleCnt="3" custScaleX="147318" custScaleY="164797" custLinFactNeighborY="-843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9DA6AC6-6427-4D64-BA86-CEE673CFB9DA}" type="pres">
      <dgm:prSet presAssocID="{6EED4C90-2D01-4D96-86E7-A5D82E092A43}" presName="childNode" presStyleLbl="node1" presStyleIdx="1" presStyleCnt="3">
        <dgm:presLayoutVars>
          <dgm:bulletEnabled val="1"/>
        </dgm:presLayoutVars>
      </dgm:prSet>
      <dgm:spPr/>
    </dgm:pt>
    <dgm:pt modelId="{5BDAE523-B94B-493C-A753-495DED1D318C}" type="pres">
      <dgm:prSet presAssocID="{6EED4C90-2D01-4D96-86E7-A5D82E092A43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42DED5D0-B904-4F1D-B598-4E2235C1BA71}" type="pres">
      <dgm:prSet presAssocID="{12D0DA91-7B94-4048-BED7-9AC24FE46081}" presName="sibTrans" presStyleCnt="0"/>
      <dgm:spPr/>
    </dgm:pt>
    <dgm:pt modelId="{41E1AC02-8E93-4B44-BE66-3335C3AF999F}" type="pres">
      <dgm:prSet presAssocID="{87C9EC3E-9A87-4C2E-8F9E-4D00554FEBE6}" presName="compositeNode" presStyleCnt="0">
        <dgm:presLayoutVars>
          <dgm:bulletEnabled val="1"/>
        </dgm:presLayoutVars>
      </dgm:prSet>
      <dgm:spPr/>
    </dgm:pt>
    <dgm:pt modelId="{3717710D-3CAC-49C8-A78B-6FFE7E32D9CC}" type="pres">
      <dgm:prSet presAssocID="{87C9EC3E-9A87-4C2E-8F9E-4D00554FEBE6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9CA4B7D-6B26-4DBE-8D85-96A813D551A4}" type="pres">
      <dgm:prSet presAssocID="{87C9EC3E-9A87-4C2E-8F9E-4D00554FEBE6}" presName="childNode" presStyleLbl="node1" presStyleIdx="2" presStyleCnt="3">
        <dgm:presLayoutVars>
          <dgm:bulletEnabled val="1"/>
        </dgm:presLayoutVars>
      </dgm:prSet>
      <dgm:spPr/>
    </dgm:pt>
    <dgm:pt modelId="{0824E36C-1DE6-4C2B-B363-1EE29B236CAB}" type="pres">
      <dgm:prSet presAssocID="{87C9EC3E-9A87-4C2E-8F9E-4D00554FEBE6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838E9502-301F-470A-B4FF-A6E997152A1C}" srcId="{6EED4C90-2D01-4D96-86E7-A5D82E092A43}" destId="{1BC2C7D0-2FD9-4A57-B274-8903387C7B8E}" srcOrd="2" destOrd="0" parTransId="{DCB0B6F8-9D8D-4DA7-83E7-AA4C76016C7E}" sibTransId="{3458BF18-014C-463C-876F-E22D83422A7D}"/>
    <dgm:cxn modelId="{D5782D0E-4480-4475-BD6A-368D8BD728CD}" srcId="{87C9EC3E-9A87-4C2E-8F9E-4D00554FEBE6}" destId="{F1F8AD97-4325-4710-BDBB-00BF238C3776}" srcOrd="1" destOrd="0" parTransId="{3B86296C-6C06-4F8F-8987-1E910D892D6D}" sibTransId="{409EC4B4-4889-43DC-BCCD-6537ACF9D737}"/>
    <dgm:cxn modelId="{9C665115-8145-448C-9597-F1780D946548}" type="presOf" srcId="{6B9DDE01-E04E-4731-9703-AD5A0EBFA40B}" destId="{A9DA6AC6-6427-4D64-BA86-CEE673CFB9DA}" srcOrd="0" destOrd="0" presId="urn:microsoft.com/office/officeart/2005/8/layout/hList2#1"/>
    <dgm:cxn modelId="{36C9AB15-B8EB-4095-8A81-23384A870081}" type="presOf" srcId="{1BC2C7D0-2FD9-4A57-B274-8903387C7B8E}" destId="{A9DA6AC6-6427-4D64-BA86-CEE673CFB9DA}" srcOrd="0" destOrd="2" presId="urn:microsoft.com/office/officeart/2005/8/layout/hList2#1"/>
    <dgm:cxn modelId="{1384571E-8830-4BD8-B7E2-C687227C27B7}" type="presOf" srcId="{F1F8AD97-4325-4710-BDBB-00BF238C3776}" destId="{19CA4B7D-6B26-4DBE-8D85-96A813D551A4}" srcOrd="0" destOrd="1" presId="urn:microsoft.com/office/officeart/2005/8/layout/hList2#1"/>
    <dgm:cxn modelId="{20A91926-4057-4DB0-883D-186657F19AD0}" type="presOf" srcId="{8B294D44-5B93-4012-BD56-4558DB8436F2}" destId="{A9DA6AC6-6427-4D64-BA86-CEE673CFB9DA}" srcOrd="0" destOrd="1" presId="urn:microsoft.com/office/officeart/2005/8/layout/hList2#1"/>
    <dgm:cxn modelId="{F39F1A29-0DAD-419A-9841-AB3DB16D014A}" srcId="{6EED4C90-2D01-4D96-86E7-A5D82E092A43}" destId="{78B9ECA3-DA46-425F-9425-0D44F0515BAB}" srcOrd="4" destOrd="0" parTransId="{2B3AE828-F6CE-4790-8CE3-C11D1AF549B8}" sibTransId="{4E22525B-65B7-4734-9873-6B5E18BAFBEF}"/>
    <dgm:cxn modelId="{D08A0231-3F81-4B34-AE2A-DC585689E483}" srcId="{D706434D-17E4-4069-A81D-6C33CF3A1C18}" destId="{58D73C4C-834D-4C07-9CD3-5225FCA8FC10}" srcOrd="3" destOrd="0" parTransId="{2675D331-36E8-452B-9F7D-1712F6EBAD66}" sibTransId="{6243E8E2-5394-4968-B773-E1D46FEA0860}"/>
    <dgm:cxn modelId="{64E7763B-8273-4EEB-9CD6-C1B6B3154A69}" type="presOf" srcId="{87C9EC3E-9A87-4C2E-8F9E-4D00554FEBE6}" destId="{0824E36C-1DE6-4C2B-B363-1EE29B236CAB}" srcOrd="0" destOrd="0" presId="urn:microsoft.com/office/officeart/2005/8/layout/hList2#1"/>
    <dgm:cxn modelId="{D35B633C-87D9-413B-AAF3-C3814D3785D2}" srcId="{EE4AC029-8835-4B1C-84D9-DF4AABDA8DBD}" destId="{6EED4C90-2D01-4D96-86E7-A5D82E092A43}" srcOrd="1" destOrd="0" parTransId="{3B4999C4-4EEC-4231-805C-7027B6E034B1}" sibTransId="{12D0DA91-7B94-4048-BED7-9AC24FE46081}"/>
    <dgm:cxn modelId="{BF3E6E40-A457-4C2B-B50A-1861CE25DAF4}" type="presOf" srcId="{388F6DB5-1F43-497F-A71D-A4078558E792}" destId="{A9DA6AC6-6427-4D64-BA86-CEE673CFB9DA}" srcOrd="0" destOrd="3" presId="urn:microsoft.com/office/officeart/2005/8/layout/hList2#1"/>
    <dgm:cxn modelId="{F2651E60-E262-47A4-A48F-AD08CF48E32C}" srcId="{D706434D-17E4-4069-A81D-6C33CF3A1C18}" destId="{9471ABC0-1973-4423-BEE9-63E80ACC57F0}" srcOrd="1" destOrd="0" parTransId="{B899CCC1-5564-4657-A9BF-11CF8D4E4D10}" sibTransId="{2AFFA587-407A-43C4-BD10-2DA46F35ABD2}"/>
    <dgm:cxn modelId="{E6901543-3AE7-49F0-829E-D7866B9627D8}" type="presOf" srcId="{6EED4C90-2D01-4D96-86E7-A5D82E092A43}" destId="{5BDAE523-B94B-493C-A753-495DED1D318C}" srcOrd="0" destOrd="0" presId="urn:microsoft.com/office/officeart/2005/8/layout/hList2#1"/>
    <dgm:cxn modelId="{8221A965-DE85-4F87-8A96-C99889492895}" srcId="{EE4AC029-8835-4B1C-84D9-DF4AABDA8DBD}" destId="{87C9EC3E-9A87-4C2E-8F9E-4D00554FEBE6}" srcOrd="2" destOrd="0" parTransId="{6D9E8787-F7E3-4E9C-A7E8-03DC534A1540}" sibTransId="{A1B56F31-B4CB-4787-8A71-B5E51E8FA0CA}"/>
    <dgm:cxn modelId="{7C273048-66C1-4127-9110-F9CF21EBB048}" type="presOf" srcId="{7719F558-95F6-4436-ADCF-04CA621EEB9D}" destId="{7B3FD2C3-764A-4CC7-BDAE-23A6E9BF93DA}" srcOrd="0" destOrd="0" presId="urn:microsoft.com/office/officeart/2005/8/layout/hList2#1"/>
    <dgm:cxn modelId="{9880B151-C5FA-449E-BC48-DDAD9E140F03}" type="presOf" srcId="{9471ABC0-1973-4423-BEE9-63E80ACC57F0}" destId="{7B3FD2C3-764A-4CC7-BDAE-23A6E9BF93DA}" srcOrd="0" destOrd="1" presId="urn:microsoft.com/office/officeart/2005/8/layout/hList2#1"/>
    <dgm:cxn modelId="{28BAAE52-4291-4C66-BA81-CB95BA6E8761}" type="presOf" srcId="{CD9B9804-D561-4195-9FEE-977BC5FF2055}" destId="{19CA4B7D-6B26-4DBE-8D85-96A813D551A4}" srcOrd="0" destOrd="3" presId="urn:microsoft.com/office/officeart/2005/8/layout/hList2#1"/>
    <dgm:cxn modelId="{9AB79554-8932-4EED-9045-A6ECACCF9DD3}" srcId="{6EED4C90-2D01-4D96-86E7-A5D82E092A43}" destId="{6B9DDE01-E04E-4731-9703-AD5A0EBFA40B}" srcOrd="0" destOrd="0" parTransId="{21F83E57-CA27-43E2-837A-6667F073EB22}" sibTransId="{33BDCE12-B541-4C7B-A337-7522C8CA5BC6}"/>
    <dgm:cxn modelId="{1515D056-CE4C-4577-B691-D8C085E047A4}" srcId="{87C9EC3E-9A87-4C2E-8F9E-4D00554FEBE6}" destId="{CD9B9804-D561-4195-9FEE-977BC5FF2055}" srcOrd="3" destOrd="0" parTransId="{340FA296-B992-44C5-97A1-69BB682F1B29}" sibTransId="{7B959D67-494A-4CA6-AE05-99D042CA2D95}"/>
    <dgm:cxn modelId="{A18EF97D-1BD2-4C8F-ADE7-376E8FAF36E3}" type="presOf" srcId="{4FD21F23-F304-4FB2-8FB1-32DFF3C8C8F1}" destId="{19CA4B7D-6B26-4DBE-8D85-96A813D551A4}" srcOrd="0" destOrd="0" presId="urn:microsoft.com/office/officeart/2005/8/layout/hList2#1"/>
    <dgm:cxn modelId="{25CC5485-D5A4-486C-945D-5F15FD3DA708}" type="presOf" srcId="{78B9ECA3-DA46-425F-9425-0D44F0515BAB}" destId="{A9DA6AC6-6427-4D64-BA86-CEE673CFB9DA}" srcOrd="0" destOrd="4" presId="urn:microsoft.com/office/officeart/2005/8/layout/hList2#1"/>
    <dgm:cxn modelId="{145A5D8F-6C13-494C-ACF6-F86A32D748AC}" type="presOf" srcId="{72F74376-19BD-40CF-A73B-66AEA2B00111}" destId="{7B3FD2C3-764A-4CC7-BDAE-23A6E9BF93DA}" srcOrd="0" destOrd="2" presId="urn:microsoft.com/office/officeart/2005/8/layout/hList2#1"/>
    <dgm:cxn modelId="{4B1DF6A2-1A50-45DC-8CEA-81D397457C50}" srcId="{6EED4C90-2D01-4D96-86E7-A5D82E092A43}" destId="{8B294D44-5B93-4012-BD56-4558DB8436F2}" srcOrd="1" destOrd="0" parTransId="{570ED1BE-C84B-41A9-9DE0-C522E4D1EC71}" sibTransId="{4A37CEFF-8F5F-4ED7-B252-2D8B4CB726CC}"/>
    <dgm:cxn modelId="{78D1C0AA-CCDE-4169-A11E-A43875DE85DD}" type="presOf" srcId="{58D73C4C-834D-4C07-9CD3-5225FCA8FC10}" destId="{7B3FD2C3-764A-4CC7-BDAE-23A6E9BF93DA}" srcOrd="0" destOrd="3" presId="urn:microsoft.com/office/officeart/2005/8/layout/hList2#1"/>
    <dgm:cxn modelId="{B084B7AB-996F-47DD-A8C4-7BB4537EBF29}" type="presOf" srcId="{99915D2B-2C60-48D8-ACC4-DE103F15AB03}" destId="{7B3FD2C3-764A-4CC7-BDAE-23A6E9BF93DA}" srcOrd="0" destOrd="4" presId="urn:microsoft.com/office/officeart/2005/8/layout/hList2#1"/>
    <dgm:cxn modelId="{1790C3B6-F41E-474E-B9CA-D8CFF4A71872}" srcId="{D706434D-17E4-4069-A81D-6C33CF3A1C18}" destId="{72F74376-19BD-40CF-A73B-66AEA2B00111}" srcOrd="2" destOrd="0" parTransId="{A87CE752-DEA1-481A-A612-1A1AC363FA7F}" sibTransId="{806BFB26-C2A9-424E-8962-B177D8989982}"/>
    <dgm:cxn modelId="{E0B16FB8-F0A2-4F9A-AA49-2DFD0E2F7F90}" srcId="{EE4AC029-8835-4B1C-84D9-DF4AABDA8DBD}" destId="{D706434D-17E4-4069-A81D-6C33CF3A1C18}" srcOrd="0" destOrd="0" parTransId="{B106D45C-CED6-45CF-8902-E859E78939D8}" sibTransId="{46CE9F7C-56DF-4C8C-9068-9C502532A3DB}"/>
    <dgm:cxn modelId="{4E9367B9-3873-4448-9727-C564E9CCF871}" type="presOf" srcId="{EE4AC029-8835-4B1C-84D9-DF4AABDA8DBD}" destId="{189BD174-D2F1-4F14-A608-51CF7AA62112}" srcOrd="0" destOrd="0" presId="urn:microsoft.com/office/officeart/2005/8/layout/hList2#1"/>
    <dgm:cxn modelId="{AACE9BD9-0D96-488B-9F09-021CB4DCDFBF}" type="presOf" srcId="{B9C189D8-9866-4D2E-BAC2-F2C0501899AE}" destId="{19CA4B7D-6B26-4DBE-8D85-96A813D551A4}" srcOrd="0" destOrd="2" presId="urn:microsoft.com/office/officeart/2005/8/layout/hList2#1"/>
    <dgm:cxn modelId="{3490C5DC-FC75-46D7-AD89-5EB605A86BA8}" srcId="{6EED4C90-2D01-4D96-86E7-A5D82E092A43}" destId="{388F6DB5-1F43-497F-A71D-A4078558E792}" srcOrd="3" destOrd="0" parTransId="{62D612D2-2ACB-4C59-ABDF-D1C77DF2A522}" sibTransId="{9C2DF6DA-7A92-42AF-B398-A9DDF9D4E654}"/>
    <dgm:cxn modelId="{8BD244DD-361D-4E65-A508-5B7F630D906A}" type="presOf" srcId="{D706434D-17E4-4069-A81D-6C33CF3A1C18}" destId="{99349CC8-C4FD-43C8-8508-3F60CD1C1CBD}" srcOrd="0" destOrd="0" presId="urn:microsoft.com/office/officeart/2005/8/layout/hList2#1"/>
    <dgm:cxn modelId="{D8E4ACF4-A1AA-4A7A-9897-E48CA29A14C9}" srcId="{87C9EC3E-9A87-4C2E-8F9E-4D00554FEBE6}" destId="{4FD21F23-F304-4FB2-8FB1-32DFF3C8C8F1}" srcOrd="0" destOrd="0" parTransId="{815DA40C-C8C2-42FE-B115-F9F439080870}" sibTransId="{6448A488-3C65-4D18-BD49-D825A65F6FD0}"/>
    <dgm:cxn modelId="{2A1A5DF7-F215-493A-85FB-2CB29B321D32}" srcId="{D706434D-17E4-4069-A81D-6C33CF3A1C18}" destId="{7719F558-95F6-4436-ADCF-04CA621EEB9D}" srcOrd="0" destOrd="0" parTransId="{18B2E75C-D414-4C52-84B0-4547FE789740}" sibTransId="{E86E8366-7009-4F44-919B-087A754BFB6F}"/>
    <dgm:cxn modelId="{02EA5EF7-2F98-48C9-8F51-27B15B34135B}" srcId="{D706434D-17E4-4069-A81D-6C33CF3A1C18}" destId="{99915D2B-2C60-48D8-ACC4-DE103F15AB03}" srcOrd="4" destOrd="0" parTransId="{86822D62-6F87-4283-8723-F5B57B867A5B}" sibTransId="{96331905-5F63-4094-8B02-E9EEDA72F03B}"/>
    <dgm:cxn modelId="{8BAE7CFD-C3AE-40E8-8B27-32641EEBAD9B}" srcId="{87C9EC3E-9A87-4C2E-8F9E-4D00554FEBE6}" destId="{B9C189D8-9866-4D2E-BAC2-F2C0501899AE}" srcOrd="2" destOrd="0" parTransId="{CF1BB72E-DE6E-4066-9102-781D6D42DC72}" sibTransId="{3C4CE454-8BB0-4C9A-A9DE-E7CF494D615D}"/>
    <dgm:cxn modelId="{07102E42-6E8C-450B-A846-7398CA49CFD8}" type="presParOf" srcId="{189BD174-D2F1-4F14-A608-51CF7AA62112}" destId="{508E4943-8835-4294-BF3C-3DCD23A6861A}" srcOrd="0" destOrd="0" presId="urn:microsoft.com/office/officeart/2005/8/layout/hList2#1"/>
    <dgm:cxn modelId="{1FD2817D-06AE-4ADE-9EF5-312A3850ECD1}" type="presParOf" srcId="{508E4943-8835-4294-BF3C-3DCD23A6861A}" destId="{C6AEC70F-0175-455E-A821-1C6B47A365E5}" srcOrd="0" destOrd="0" presId="urn:microsoft.com/office/officeart/2005/8/layout/hList2#1"/>
    <dgm:cxn modelId="{26FEF25E-3A0D-448F-8905-F2B5B3D1CEBB}" type="presParOf" srcId="{508E4943-8835-4294-BF3C-3DCD23A6861A}" destId="{7B3FD2C3-764A-4CC7-BDAE-23A6E9BF93DA}" srcOrd="1" destOrd="0" presId="urn:microsoft.com/office/officeart/2005/8/layout/hList2#1"/>
    <dgm:cxn modelId="{D8B35E4B-6F34-4AF3-8181-8AFC4A6B3111}" type="presParOf" srcId="{508E4943-8835-4294-BF3C-3DCD23A6861A}" destId="{99349CC8-C4FD-43C8-8508-3F60CD1C1CBD}" srcOrd="2" destOrd="0" presId="urn:microsoft.com/office/officeart/2005/8/layout/hList2#1"/>
    <dgm:cxn modelId="{84F83CE7-9B22-4046-8961-A3B776A7C738}" type="presParOf" srcId="{189BD174-D2F1-4F14-A608-51CF7AA62112}" destId="{AC53FA02-510A-4649-B5DD-3A7CAAA27050}" srcOrd="1" destOrd="0" presId="urn:microsoft.com/office/officeart/2005/8/layout/hList2#1"/>
    <dgm:cxn modelId="{C1EFFB89-F0A0-47E1-9E20-578B9D739442}" type="presParOf" srcId="{189BD174-D2F1-4F14-A608-51CF7AA62112}" destId="{71999E56-1626-4976-B050-A7DCE10746BF}" srcOrd="2" destOrd="0" presId="urn:microsoft.com/office/officeart/2005/8/layout/hList2#1"/>
    <dgm:cxn modelId="{1978C39D-EFC1-444B-86CA-6CA081EF8DF5}" type="presParOf" srcId="{71999E56-1626-4976-B050-A7DCE10746BF}" destId="{DB5F3B1A-9EFC-4163-AA3C-3387325A836F}" srcOrd="0" destOrd="0" presId="urn:microsoft.com/office/officeart/2005/8/layout/hList2#1"/>
    <dgm:cxn modelId="{DA38AC78-CD64-48D1-B698-5907C0A24F37}" type="presParOf" srcId="{71999E56-1626-4976-B050-A7DCE10746BF}" destId="{A9DA6AC6-6427-4D64-BA86-CEE673CFB9DA}" srcOrd="1" destOrd="0" presId="urn:microsoft.com/office/officeart/2005/8/layout/hList2#1"/>
    <dgm:cxn modelId="{80B3C7A2-A71F-4932-9B4E-006976EB4CD6}" type="presParOf" srcId="{71999E56-1626-4976-B050-A7DCE10746BF}" destId="{5BDAE523-B94B-493C-A753-495DED1D318C}" srcOrd="2" destOrd="0" presId="urn:microsoft.com/office/officeart/2005/8/layout/hList2#1"/>
    <dgm:cxn modelId="{3D170FFE-AD2F-466A-B569-34435552357C}" type="presParOf" srcId="{189BD174-D2F1-4F14-A608-51CF7AA62112}" destId="{42DED5D0-B904-4F1D-B598-4E2235C1BA71}" srcOrd="3" destOrd="0" presId="urn:microsoft.com/office/officeart/2005/8/layout/hList2#1"/>
    <dgm:cxn modelId="{37DD33D0-55F3-4A80-A01D-85C3D59CA56E}" type="presParOf" srcId="{189BD174-D2F1-4F14-A608-51CF7AA62112}" destId="{41E1AC02-8E93-4B44-BE66-3335C3AF999F}" srcOrd="4" destOrd="0" presId="urn:microsoft.com/office/officeart/2005/8/layout/hList2#1"/>
    <dgm:cxn modelId="{FF1CA8FA-D677-4404-8BF1-89FFE6A441BE}" type="presParOf" srcId="{41E1AC02-8E93-4B44-BE66-3335C3AF999F}" destId="{3717710D-3CAC-49C8-A78B-6FFE7E32D9CC}" srcOrd="0" destOrd="0" presId="urn:microsoft.com/office/officeart/2005/8/layout/hList2#1"/>
    <dgm:cxn modelId="{3DCFD74B-7BEA-4A4E-9845-BE8DD21A2D99}" type="presParOf" srcId="{41E1AC02-8E93-4B44-BE66-3335C3AF999F}" destId="{19CA4B7D-6B26-4DBE-8D85-96A813D551A4}" srcOrd="1" destOrd="0" presId="urn:microsoft.com/office/officeart/2005/8/layout/hList2#1"/>
    <dgm:cxn modelId="{54811105-745C-49CE-AFF1-2D62C0BDE233}" type="presParOf" srcId="{41E1AC02-8E93-4B44-BE66-3335C3AF999F}" destId="{0824E36C-1DE6-4C2B-B363-1EE29B236CAB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5BD36-4EAD-4606-98B9-30CD3EDDF60D}">
      <dsp:nvSpPr>
        <dsp:cNvPr id="0" name=""/>
        <dsp:cNvSpPr/>
      </dsp:nvSpPr>
      <dsp:spPr>
        <a:xfrm>
          <a:off x="4197" y="1650892"/>
          <a:ext cx="1905742" cy="1571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On Page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Off Page</a:t>
          </a:r>
        </a:p>
      </dsp:txBody>
      <dsp:txXfrm>
        <a:off x="4197" y="1650892"/>
        <a:ext cx="1905742" cy="1235016"/>
      </dsp:txXfrm>
    </dsp:sp>
    <dsp:sp modelId="{93DD7269-B3A6-43C2-BF34-0B2D04640B88}">
      <dsp:nvSpPr>
        <dsp:cNvPr id="0" name=""/>
        <dsp:cNvSpPr/>
      </dsp:nvSpPr>
      <dsp:spPr>
        <a:xfrm>
          <a:off x="1065519" y="1746429"/>
          <a:ext cx="2464947" cy="2464947"/>
        </a:xfrm>
        <a:prstGeom prst="leftCircularArrow">
          <a:avLst>
            <a:gd name="adj1" fmla="val 2094"/>
            <a:gd name="adj2" fmla="val 251382"/>
            <a:gd name="adj3" fmla="val 2028091"/>
            <a:gd name="adj4" fmla="val 9025688"/>
            <a:gd name="adj5" fmla="val 2443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F071A5A5-C47B-4604-9A83-01259B3274C7}">
      <dsp:nvSpPr>
        <dsp:cNvPr id="0" name=""/>
        <dsp:cNvSpPr/>
      </dsp:nvSpPr>
      <dsp:spPr>
        <a:xfrm>
          <a:off x="427695" y="2885909"/>
          <a:ext cx="1693993" cy="67364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</a:t>
          </a:r>
        </a:p>
      </dsp:txBody>
      <dsp:txXfrm>
        <a:off x="427695" y="2885909"/>
        <a:ext cx="1693993" cy="673645"/>
      </dsp:txXfrm>
    </dsp:sp>
    <dsp:sp modelId="{611F0ABF-BB84-434F-83AE-F04BFA3C82D9}">
      <dsp:nvSpPr>
        <dsp:cNvPr id="0" name=""/>
        <dsp:cNvSpPr/>
      </dsp:nvSpPr>
      <dsp:spPr>
        <a:xfrm>
          <a:off x="2367449" y="1550312"/>
          <a:ext cx="2732701" cy="17715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Social Connectivity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User Engagement</a:t>
          </a:r>
        </a:p>
      </dsp:txBody>
      <dsp:txXfrm>
        <a:off x="2367449" y="1929935"/>
        <a:ext cx="2732701" cy="1391950"/>
      </dsp:txXfrm>
    </dsp:sp>
    <dsp:sp modelId="{6380F7DF-6B87-49C6-8C93-FC6DEA08BFDF}">
      <dsp:nvSpPr>
        <dsp:cNvPr id="0" name=""/>
        <dsp:cNvSpPr/>
      </dsp:nvSpPr>
      <dsp:spPr>
        <a:xfrm>
          <a:off x="3841846" y="662248"/>
          <a:ext cx="2464947" cy="2464947"/>
        </a:xfrm>
        <a:prstGeom prst="circularArrow">
          <a:avLst>
            <a:gd name="adj1" fmla="val 2094"/>
            <a:gd name="adj2" fmla="val 251382"/>
            <a:gd name="adj3" fmla="val 19574306"/>
            <a:gd name="adj4" fmla="val 12576709"/>
            <a:gd name="adj5" fmla="val 2443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D5AF51BE-1FA6-4EE4-9A91-CB192799A748}">
      <dsp:nvSpPr>
        <dsp:cNvPr id="0" name=""/>
        <dsp:cNvSpPr/>
      </dsp:nvSpPr>
      <dsp:spPr>
        <a:xfrm>
          <a:off x="3204426" y="1313356"/>
          <a:ext cx="1693993" cy="67364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SMM</a:t>
          </a:r>
        </a:p>
      </dsp:txBody>
      <dsp:txXfrm>
        <a:off x="3204426" y="1313356"/>
        <a:ext cx="1693993" cy="673645"/>
      </dsp:txXfrm>
    </dsp:sp>
    <dsp:sp modelId="{F1ADFF80-A267-44D9-91BD-16EAD5EE507B}">
      <dsp:nvSpPr>
        <dsp:cNvPr id="0" name=""/>
        <dsp:cNvSpPr/>
      </dsp:nvSpPr>
      <dsp:spPr>
        <a:xfrm>
          <a:off x="5345910" y="1650892"/>
          <a:ext cx="1905742" cy="157183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PPC Management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SEO </a:t>
          </a:r>
        </a:p>
      </dsp:txBody>
      <dsp:txXfrm>
        <a:off x="5345910" y="1650892"/>
        <a:ext cx="1905742" cy="1235016"/>
      </dsp:txXfrm>
    </dsp:sp>
    <dsp:sp modelId="{38E1955A-21F4-45B3-92F4-393628A91B18}">
      <dsp:nvSpPr>
        <dsp:cNvPr id="0" name=""/>
        <dsp:cNvSpPr/>
      </dsp:nvSpPr>
      <dsp:spPr>
        <a:xfrm>
          <a:off x="5769409" y="2885909"/>
          <a:ext cx="1693993" cy="67364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rPr>
            <a:t>SEM</a:t>
          </a:r>
        </a:p>
      </dsp:txBody>
      <dsp:txXfrm>
        <a:off x="5769409" y="2885909"/>
        <a:ext cx="1693993" cy="673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F811F-2EBA-498E-86D4-31A5DBA098F6}">
      <dsp:nvSpPr>
        <dsp:cNvPr id="0" name=""/>
        <dsp:cNvSpPr/>
      </dsp:nvSpPr>
      <dsp:spPr>
        <a:xfrm rot="16200000">
          <a:off x="-1129633" y="1130610"/>
          <a:ext cx="4800600" cy="2539379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4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289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Strength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Complete Meta tags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No Broken Links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All On page file (Site Map, Robots, URL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Mobile Friendly</a:t>
          </a:r>
        </a:p>
      </dsp:txBody>
      <dsp:txXfrm rot="5400000">
        <a:off x="977" y="960120"/>
        <a:ext cx="2539379" cy="2880360"/>
      </dsp:txXfrm>
    </dsp:sp>
    <dsp:sp modelId="{AEEF79D0-44A0-4F3E-9B3A-6F0A5C4257B2}">
      <dsp:nvSpPr>
        <dsp:cNvPr id="0" name=""/>
        <dsp:cNvSpPr/>
      </dsp:nvSpPr>
      <dsp:spPr>
        <a:xfrm rot="16200000">
          <a:off x="1489186" y="1130610"/>
          <a:ext cx="4800600" cy="2539379"/>
        </a:xfrm>
        <a:prstGeom prst="flowChartManualOperati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289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Scope of Work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UI and Clicks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Link management can be improved a lot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Few online verification pending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Individual websites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No Indian content on YouTube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Social Media and Blogging can be more active.</a:t>
          </a:r>
        </a:p>
      </dsp:txBody>
      <dsp:txXfrm rot="5400000">
        <a:off x="2619796" y="960120"/>
        <a:ext cx="2539379" cy="2880360"/>
      </dsp:txXfrm>
    </dsp:sp>
    <dsp:sp modelId="{29646B68-0D7A-4AC3-A34D-B430EC866CFE}">
      <dsp:nvSpPr>
        <dsp:cNvPr id="0" name=""/>
        <dsp:cNvSpPr/>
      </dsp:nvSpPr>
      <dsp:spPr>
        <a:xfrm rot="16200000">
          <a:off x="4170054" y="1130610"/>
          <a:ext cx="4800600" cy="2539379"/>
        </a:xfrm>
        <a:prstGeom prst="flowChartManualOperati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glow rad="101600">
            <a:schemeClr val="accent5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0289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Opportunities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+mj-lt"/>
            </a:rPr>
            <a:t>Keyword Research &amp; Analysis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Content Strategy</a:t>
          </a:r>
          <a:endParaRPr lang="en-US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Technical SEO and Platform</a:t>
          </a:r>
          <a:endParaRPr lang="en-US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+mj-lt"/>
            </a:rPr>
            <a:t>Architecture</a:t>
          </a:r>
          <a:endParaRPr lang="en-US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+mj-lt"/>
            </a:rPr>
            <a:t>Link Development</a:t>
          </a:r>
        </a:p>
      </dsp:txBody>
      <dsp:txXfrm rot="5400000">
        <a:off x="5300664" y="960120"/>
        <a:ext cx="2539379" cy="2880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49CC8-C4FD-43C8-8508-3F60CD1C1CBD}">
      <dsp:nvSpPr>
        <dsp:cNvPr id="0" name=""/>
        <dsp:cNvSpPr/>
      </dsp:nvSpPr>
      <dsp:spPr>
        <a:xfrm rot="16200000">
          <a:off x="-2394321" y="3319712"/>
          <a:ext cx="5289804" cy="43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1</a:t>
          </a:r>
        </a:p>
      </dsp:txBody>
      <dsp:txXfrm>
        <a:off x="-2394321" y="3319712"/>
        <a:ext cx="5289804" cy="434106"/>
      </dsp:txXfrm>
    </dsp:sp>
    <dsp:sp modelId="{7B3FD2C3-764A-4CC7-BDAE-23A6E9BF93DA}">
      <dsp:nvSpPr>
        <dsp:cNvPr id="0" name=""/>
        <dsp:cNvSpPr/>
      </dsp:nvSpPr>
      <dsp:spPr>
        <a:xfrm>
          <a:off x="467633" y="891864"/>
          <a:ext cx="2162312" cy="52898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82858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</a:rPr>
            <a:t>Key</a:t>
          </a:r>
          <a:r>
            <a:rPr lang="en-US" sz="1800" kern="1200" baseline="0" dirty="0">
              <a:latin typeface="+mn-lt"/>
            </a:rPr>
            <a:t> word analysis report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spc="0" dirty="0">
              <a:latin typeface="+mn-lt"/>
              <a:cs typeface="Calibri"/>
            </a:rPr>
            <a:t>Competitive Analysis Report of Ranking Colleges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spc="0" dirty="0">
              <a:latin typeface="+mn-lt"/>
              <a:cs typeface="Calibri"/>
            </a:rPr>
            <a:t>Website On-Page Status Report </a:t>
          </a:r>
          <a:endParaRPr lang="en-US" sz="1800" kern="1200" dirty="0">
            <a:latin typeface="+mn-lt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spc="-39" dirty="0">
              <a:latin typeface="+mn-lt"/>
              <a:cs typeface="Calibri"/>
            </a:rPr>
            <a:t>Creating A/c’s on all education submission portals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/>
            </a:rPr>
            <a:t>TG Analysis on all social media Platform</a:t>
          </a:r>
        </a:p>
      </dsp:txBody>
      <dsp:txXfrm>
        <a:off x="467633" y="891864"/>
        <a:ext cx="2162312" cy="5289804"/>
      </dsp:txXfrm>
    </dsp:sp>
    <dsp:sp modelId="{C6AEC70F-0175-455E-A821-1C6B47A365E5}">
      <dsp:nvSpPr>
        <dsp:cNvPr id="0" name=""/>
        <dsp:cNvSpPr/>
      </dsp:nvSpPr>
      <dsp:spPr>
        <a:xfrm>
          <a:off x="33526" y="318843"/>
          <a:ext cx="868213" cy="86821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DAE523-B94B-493C-A753-495DED1D318C}">
      <dsp:nvSpPr>
        <dsp:cNvPr id="0" name=""/>
        <dsp:cNvSpPr/>
      </dsp:nvSpPr>
      <dsp:spPr>
        <a:xfrm rot="16200000">
          <a:off x="948647" y="3601001"/>
          <a:ext cx="5289804" cy="43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2</a:t>
          </a:r>
        </a:p>
      </dsp:txBody>
      <dsp:txXfrm>
        <a:off x="948647" y="3601001"/>
        <a:ext cx="5289804" cy="434106"/>
      </dsp:txXfrm>
    </dsp:sp>
    <dsp:sp modelId="{A9DA6AC6-6427-4D64-BA86-CEE673CFB9DA}">
      <dsp:nvSpPr>
        <dsp:cNvPr id="0" name=""/>
        <dsp:cNvSpPr/>
      </dsp:nvSpPr>
      <dsp:spPr>
        <a:xfrm>
          <a:off x="3810602" y="1173152"/>
          <a:ext cx="2162312" cy="5289804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82858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spc="0" dirty="0">
              <a:latin typeface="+mn-lt"/>
              <a:cs typeface="Calibri"/>
            </a:rPr>
            <a:t>PR News Submissions in Education portals </a:t>
          </a:r>
          <a:endParaRPr lang="en-US" sz="24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/>
            </a:rPr>
            <a:t>High PR Social Bookmarking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spc="0" dirty="0">
              <a:latin typeface="+mn-lt"/>
              <a:cs typeface="Calibri"/>
            </a:rPr>
            <a:t>TG </a:t>
          </a:r>
          <a:r>
            <a:rPr lang="en-US" sz="1800" kern="1200" spc="-4" dirty="0">
              <a:latin typeface="+mn-lt"/>
              <a:cs typeface="Calibri"/>
            </a:rPr>
            <a:t>Analysis &amp; Focus on Education Blogs</a:t>
          </a:r>
          <a:endParaRPr lang="en-US" sz="1800" kern="1200" spc="0" dirty="0">
            <a:latin typeface="+mn-lt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/>
            </a:rPr>
            <a:t>High PR Education Directories Submission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n-lt"/>
              <a:cs typeface="Calibri"/>
            </a:rPr>
            <a:t>Slide share presentation of school latest updates and education updates.</a:t>
          </a:r>
        </a:p>
      </dsp:txBody>
      <dsp:txXfrm>
        <a:off x="3810602" y="1173152"/>
        <a:ext cx="2162312" cy="5289804"/>
      </dsp:txXfrm>
    </dsp:sp>
    <dsp:sp modelId="{DB5F3B1A-9EFC-4163-AA3C-3387325A836F}">
      <dsp:nvSpPr>
        <dsp:cNvPr id="0" name=""/>
        <dsp:cNvSpPr/>
      </dsp:nvSpPr>
      <dsp:spPr>
        <a:xfrm>
          <a:off x="3171085" y="245609"/>
          <a:ext cx="1279034" cy="1430790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24E36C-1DE6-4C2B-B363-1EE29B236CAB}">
      <dsp:nvSpPr>
        <dsp:cNvPr id="0" name=""/>
        <dsp:cNvSpPr/>
      </dsp:nvSpPr>
      <dsp:spPr>
        <a:xfrm rot="16200000">
          <a:off x="4086205" y="3319712"/>
          <a:ext cx="5289804" cy="43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2858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3</a:t>
          </a:r>
        </a:p>
      </dsp:txBody>
      <dsp:txXfrm>
        <a:off x="4086205" y="3319712"/>
        <a:ext cx="5289804" cy="434106"/>
      </dsp:txXfrm>
    </dsp:sp>
    <dsp:sp modelId="{19CA4B7D-6B26-4DBE-8D85-96A813D551A4}">
      <dsp:nvSpPr>
        <dsp:cNvPr id="0" name=""/>
        <dsp:cNvSpPr/>
      </dsp:nvSpPr>
      <dsp:spPr>
        <a:xfrm>
          <a:off x="6948160" y="891864"/>
          <a:ext cx="2162312" cy="5289804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82858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spc="0" dirty="0">
              <a:latin typeface="Calibri"/>
              <a:cs typeface="Calibri"/>
            </a:rPr>
            <a:t>Premium Guest-Post on Education Portals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spc="0" dirty="0">
              <a:latin typeface="Calibri"/>
              <a:cs typeface="Calibri"/>
            </a:rPr>
            <a:t>Competitive Link Audit   </a:t>
          </a:r>
          <a:endParaRPr lang="en-US" sz="1800" kern="1200" dirty="0">
            <a:latin typeface="Calibri"/>
            <a:cs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libri"/>
              <a:cs typeface="Calibri"/>
            </a:rPr>
            <a:t>Content Optimization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E-Books &amp; PDF presentations.</a:t>
          </a:r>
        </a:p>
      </dsp:txBody>
      <dsp:txXfrm>
        <a:off x="6948160" y="891864"/>
        <a:ext cx="2162312" cy="5289804"/>
      </dsp:txXfrm>
    </dsp:sp>
    <dsp:sp modelId="{3717710D-3CAC-49C8-A78B-6FFE7E32D9CC}">
      <dsp:nvSpPr>
        <dsp:cNvPr id="0" name=""/>
        <dsp:cNvSpPr/>
      </dsp:nvSpPr>
      <dsp:spPr>
        <a:xfrm>
          <a:off x="6514054" y="318843"/>
          <a:ext cx="868213" cy="868213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9F2E3-35BA-4590-9C92-5863C862DBB4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F22B1-A39F-4B1E-9697-689ACB4048B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5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F22B1-A39F-4B1E-9697-689ACB4048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627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67A3-7350-4BF4-BD48-41DEF5B45569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2CE6-2C35-4194-BB30-0FE35DACDFD8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Adequate </a:t>
            </a:r>
            <a:r>
              <a:rPr lang="en-US" sz="4400" b="1" dirty="0" err="1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Infosoft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0" y="76200"/>
          <a:ext cx="9144000" cy="678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38300"/>
            <a:ext cx="3200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92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558418" y="457200"/>
            <a:ext cx="9702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  <a:cs typeface="Calibri"/>
              </a:rPr>
              <a:t>Search Engine Marketing ( SEM)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457200" y="1752600"/>
            <a:ext cx="27432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IN" sz="28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 </a:t>
            </a:r>
            <a:r>
              <a:rPr sz="28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Our</a:t>
            </a:r>
            <a:r>
              <a:rPr sz="2800" b="1" spc="-9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</a:t>
            </a:r>
            <a:r>
              <a:rPr sz="28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SEM P</a:t>
            </a:r>
            <a:r>
              <a:rPr sz="2800" b="1" spc="-29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r</a:t>
            </a:r>
            <a:r>
              <a:rPr sz="28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oce</a:t>
            </a:r>
            <a:r>
              <a:rPr sz="2800" b="1" spc="4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</a:t>
            </a:r>
            <a:r>
              <a:rPr sz="28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057400"/>
            <a:ext cx="4419600" cy="335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945"/>
              </a:spcBef>
              <a:buFont typeface="Arial" pitchFamily="34" charset="0"/>
              <a:buChar char="•"/>
            </a:pP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mi</a:t>
            </a:r>
            <a:r>
              <a:rPr sz="2000" spc="-39" dirty="0">
                <a:latin typeface="Calibri"/>
                <a:cs typeface="Calibri"/>
              </a:rPr>
              <a:t>z</a:t>
            </a:r>
            <a:r>
              <a:rPr sz="2000" spc="0" dirty="0">
                <a:latin typeface="Calibri"/>
                <a:cs typeface="Calibri"/>
              </a:rPr>
              <a:t>ed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Ad C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on </a:t>
            </a:r>
            <a:endParaRPr lang="en-US" sz="2000" spc="0" dirty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945"/>
              </a:spcBef>
              <a:buFont typeface="Arial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Keyword Selection</a:t>
            </a:r>
            <a:endParaRPr sz="2000" dirty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>
                <a:latin typeface="Calibri"/>
                <a:cs typeface="Calibri"/>
              </a:rPr>
              <a:t>Ad Co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y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mi</a:t>
            </a:r>
            <a:r>
              <a:rPr sz="2000" spc="-29" dirty="0">
                <a:latin typeface="Calibri"/>
                <a:cs typeface="Calibri"/>
              </a:rPr>
              <a:t>z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on </a:t>
            </a:r>
            <a:endParaRPr sz="2000" dirty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dg</a:t>
            </a:r>
            <a:r>
              <a:rPr sz="2000" spc="-9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t </a:t>
            </a:r>
            <a:r>
              <a:rPr sz="2000" spc="-4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mi</a:t>
            </a:r>
            <a:r>
              <a:rPr sz="2000" spc="-29" dirty="0">
                <a:latin typeface="Calibri"/>
                <a:cs typeface="Calibri"/>
              </a:rPr>
              <a:t>z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on </a:t>
            </a:r>
            <a:endParaRPr sz="2000" dirty="0">
              <a:latin typeface="Calibri"/>
              <a:cs typeface="Calibri"/>
            </a:endParaRPr>
          </a:p>
          <a:p>
            <a:pPr marL="12700" marR="1376357">
              <a:lnSpc>
                <a:spcPts val="2197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>
                <a:latin typeface="Calibri"/>
                <a:cs typeface="Calibri"/>
              </a:rPr>
              <a:t>Bid O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mi</a:t>
            </a:r>
            <a:r>
              <a:rPr sz="2000" spc="-29" dirty="0">
                <a:latin typeface="Calibri"/>
                <a:cs typeface="Calibri"/>
              </a:rPr>
              <a:t>z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  <a:p>
            <a:pPr marL="12700" marR="34289">
              <a:lnSpc>
                <a:spcPct val="101725"/>
              </a:lnSpc>
              <a:spcBef>
                <a:spcPts val="1043"/>
              </a:spcBef>
              <a:buFont typeface="Arial" pitchFamily="34" charset="0"/>
              <a:buChar char="•"/>
            </a:pP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9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h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viou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al 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4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-</a:t>
            </a:r>
            <a:r>
              <a:rPr sz="2000" spc="-144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spc="-9" dirty="0">
                <a:latin typeface="Calibri"/>
                <a:cs typeface="Calibri"/>
              </a:rPr>
              <a:t>e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ng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044"/>
              </a:spcBef>
              <a:buFont typeface="Arial" pitchFamily="34" charset="0"/>
              <a:buChar char="•"/>
            </a:pPr>
            <a:r>
              <a:rPr sz="2000" spc="-39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9" dirty="0">
                <a:latin typeface="Calibri"/>
                <a:cs typeface="Calibri"/>
              </a:rPr>
              <a:t>s</a:t>
            </a:r>
            <a:r>
              <a:rPr sz="2000" spc="0" dirty="0">
                <a:latin typeface="Calibri"/>
                <a:cs typeface="Calibri"/>
              </a:rPr>
              <a:t>t Cam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aign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-1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mi</a:t>
            </a:r>
            <a:r>
              <a:rPr sz="2000" spc="-29" dirty="0">
                <a:latin typeface="Calibri"/>
                <a:cs typeface="Calibri"/>
              </a:rPr>
              <a:t>z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on/</a:t>
            </a:r>
            <a:r>
              <a:rPr sz="2000" spc="-104" dirty="0">
                <a:latin typeface="Calibri"/>
                <a:cs typeface="Calibri"/>
              </a:rPr>
              <a:t>T</a:t>
            </a:r>
            <a:r>
              <a:rPr sz="2000" spc="-39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ac</a:t>
            </a:r>
            <a:r>
              <a:rPr sz="2000" spc="-4" dirty="0">
                <a:latin typeface="Calibri"/>
                <a:cs typeface="Calibri"/>
              </a:rPr>
              <a:t>ki</a:t>
            </a:r>
            <a:r>
              <a:rPr sz="2000" spc="0" dirty="0">
                <a:latin typeface="Calibri"/>
                <a:cs typeface="Calibri"/>
              </a:rPr>
              <a:t>ng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 descr="IMG_27092016_2019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05250" y="1524000"/>
            <a:ext cx="5238750" cy="33578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/>
          <p:cNvSpPr txBox="1"/>
          <p:nvPr/>
        </p:nvSpPr>
        <p:spPr>
          <a:xfrm>
            <a:off x="457200" y="381000"/>
            <a:ext cx="8001000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200" b="1" dirty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howcard Gothic" pitchFamily="82" charset="0"/>
                <a:cs typeface="Calibri"/>
              </a:rPr>
              <a:t>Strategies</a:t>
            </a:r>
          </a:p>
        </p:txBody>
      </p:sp>
      <p:sp>
        <p:nvSpPr>
          <p:cNvPr id="4" name="object 7"/>
          <p:cNvSpPr txBox="1"/>
          <p:nvPr/>
        </p:nvSpPr>
        <p:spPr>
          <a:xfrm>
            <a:off x="457200" y="1371600"/>
            <a:ext cx="7924800" cy="457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160"/>
              </a:lnSpc>
              <a:buFont typeface="Arial" pitchFamily="34" charset="0"/>
              <a:buChar char="•"/>
            </a:pPr>
            <a:r>
              <a:rPr lang="en-IN" sz="2000" dirty="0">
                <a:latin typeface="Georgia" pitchFamily="18" charset="0"/>
                <a:cs typeface="Calibri"/>
              </a:rPr>
              <a:t>The PPC strategy is to develop and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manage campaigns using targeted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keywords and placements to drive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qualified and relevant traffic to your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website to increase profitability.</a:t>
            </a:r>
          </a:p>
          <a:p>
            <a:pPr marL="12700" marR="34290">
              <a:lnSpc>
                <a:spcPts val="2160"/>
              </a:lnSpc>
              <a:buFont typeface="Arial" pitchFamily="34" charset="0"/>
              <a:buChar char="•"/>
            </a:pPr>
            <a:endParaRPr lang="en-IN" sz="2000" dirty="0">
              <a:latin typeface="Georgia" pitchFamily="18" charset="0"/>
              <a:cs typeface="Calibri"/>
            </a:endParaRPr>
          </a:p>
          <a:p>
            <a:pPr marL="12700" marR="34290">
              <a:lnSpc>
                <a:spcPts val="2160"/>
              </a:lnSpc>
              <a:buFont typeface="Arial" pitchFamily="34" charset="0"/>
              <a:buChar char="•"/>
            </a:pPr>
            <a:r>
              <a:rPr lang="en-IN" sz="2000" dirty="0">
                <a:latin typeface="Georgia" pitchFamily="18" charset="0"/>
                <a:cs typeface="Calibri"/>
              </a:rPr>
              <a:t>During our engagement, the paid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media team will analyse historical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PPC campaign data and identify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successions to develop more effective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campaign architecture within Google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 err="1">
                <a:latin typeface="Georgia" pitchFamily="18" charset="0"/>
                <a:cs typeface="Calibri"/>
              </a:rPr>
              <a:t>AdWords</a:t>
            </a:r>
            <a:r>
              <a:rPr lang="en-IN" sz="2000" dirty="0">
                <a:latin typeface="Georgia" pitchFamily="18" charset="0"/>
                <a:cs typeface="Calibri"/>
              </a:rPr>
              <a:t> and Bing </a:t>
            </a:r>
            <a:r>
              <a:rPr lang="en-IN" sz="2000" dirty="0" err="1">
                <a:latin typeface="Georgia" pitchFamily="18" charset="0"/>
                <a:cs typeface="Calibri"/>
              </a:rPr>
              <a:t>AdCenter</a:t>
            </a:r>
            <a:r>
              <a:rPr lang="en-IN" sz="2000" dirty="0">
                <a:latin typeface="Georgia" pitchFamily="18" charset="0"/>
                <a:cs typeface="Calibri"/>
              </a:rPr>
              <a:t> to </a:t>
            </a:r>
          </a:p>
          <a:p>
            <a:pPr marL="12700" marR="34290">
              <a:lnSpc>
                <a:spcPts val="2160"/>
              </a:lnSpc>
            </a:pPr>
            <a:r>
              <a:rPr lang="en-IN" sz="2000" dirty="0">
                <a:latin typeface="Georgia" pitchFamily="18" charset="0"/>
                <a:cs typeface="Calibri"/>
              </a:rPr>
              <a:t>maximize results and efficiency.</a:t>
            </a:r>
          </a:p>
          <a:p>
            <a:pPr marL="12700" marR="34290">
              <a:lnSpc>
                <a:spcPts val="2160"/>
              </a:lnSpc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12700" marR="34290">
              <a:lnSpc>
                <a:spcPts val="2160"/>
              </a:lnSpc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457200" y="2971800"/>
            <a:ext cx="4114800" cy="259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2050" name="Picture 2" descr="http://www.janbaskdigitaldesign.com/images/new/pay-per-click-proce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0"/>
            <a:ext cx="3581400" cy="3412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2362200" y="4038600"/>
            <a:ext cx="4062983" cy="2044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457200" y="381000"/>
            <a:ext cx="82296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IN" sz="30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</a:t>
            </a:r>
            <a:r>
              <a:rPr sz="30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St</a:t>
            </a:r>
            <a:r>
              <a:rPr sz="3000" b="1" spc="-5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r</a:t>
            </a:r>
            <a:r>
              <a:rPr sz="3000" b="1" spc="-29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</a:t>
            </a:r>
            <a:r>
              <a:rPr sz="3000" b="1" spc="-25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t</a:t>
            </a:r>
            <a:r>
              <a:rPr sz="30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egies…</a:t>
            </a:r>
            <a:r>
              <a:rPr lang="en-US" sz="30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For Keyword</a:t>
            </a:r>
            <a:endParaRPr sz="20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457200" y="990600"/>
            <a:ext cx="8686800" cy="190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lang="en-IN" sz="2000" dirty="0">
                <a:cs typeface="Calibri"/>
              </a:rPr>
              <a:t>As data is collected and core metrics trend positive, our search management platform will be identifying more granular trends (locations, time of day, day of week) and adjust bid prices accordingly.</a:t>
            </a:r>
          </a:p>
          <a:p>
            <a:pPr marL="12700" marR="34335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57200" y="2209800"/>
            <a:ext cx="8305800" cy="388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sz="2000" b="1" dirty="0">
                <a:latin typeface="Showcard Gothic" pitchFamily="82" charset="0"/>
                <a:cs typeface="Calibri"/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Match Typed Campaign Structure :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lang="en-IN" sz="2000" dirty="0">
              <a:cs typeface="Calibri"/>
            </a:endParaRP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lang="en-IN" sz="2000" dirty="0">
                <a:cs typeface="Calibri"/>
              </a:rPr>
              <a:t>We‘ll use tier match type campaign structure, we would structure campaigns on BMM, Phrase &amp; exact; these campaigns will mirror each other. The purpose of utilizing match type campaigns is to find long tail terms and add them as Exact match keywords.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/>
          <p:cNvSpPr/>
          <p:nvPr/>
        </p:nvSpPr>
        <p:spPr>
          <a:xfrm>
            <a:off x="1446276" y="4794505"/>
            <a:ext cx="7167371" cy="2063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8"/>
          <p:cNvSpPr/>
          <p:nvPr/>
        </p:nvSpPr>
        <p:spPr>
          <a:xfrm>
            <a:off x="1469898" y="2622807"/>
            <a:ext cx="7136892" cy="2182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1"/>
          <p:cNvSpPr/>
          <p:nvPr/>
        </p:nvSpPr>
        <p:spPr>
          <a:xfrm>
            <a:off x="3224785" y="2093979"/>
            <a:ext cx="1194815" cy="313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2"/>
          <p:cNvSpPr/>
          <p:nvPr/>
        </p:nvSpPr>
        <p:spPr>
          <a:xfrm>
            <a:off x="3792474" y="240411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6"/>
          <p:cNvSpPr/>
          <p:nvPr/>
        </p:nvSpPr>
        <p:spPr>
          <a:xfrm>
            <a:off x="5584698" y="240868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30"/>
          <p:cNvSpPr/>
          <p:nvPr/>
        </p:nvSpPr>
        <p:spPr>
          <a:xfrm>
            <a:off x="7655814" y="237515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3"/>
          <p:cNvSpPr txBox="1"/>
          <p:nvPr/>
        </p:nvSpPr>
        <p:spPr>
          <a:xfrm>
            <a:off x="129158" y="457200"/>
            <a:ext cx="8481442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140"/>
              </a:lnSpc>
              <a:spcBef>
                <a:spcPts val="107"/>
              </a:spcBef>
            </a:pPr>
            <a:r>
              <a:rPr sz="36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Displ</a:t>
            </a:r>
            <a:r>
              <a:rPr sz="3600" b="1" spc="-34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</a:t>
            </a:r>
            <a:r>
              <a:rPr sz="36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y</a:t>
            </a:r>
            <a:r>
              <a:rPr sz="3600" b="1" spc="-9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 </a:t>
            </a:r>
            <a:r>
              <a:rPr sz="36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Ad</a:t>
            </a:r>
            <a:r>
              <a:rPr sz="3600" b="1" spc="-19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v</a:t>
            </a:r>
            <a:r>
              <a:rPr sz="36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ertising</a:t>
            </a:r>
            <a:r>
              <a:rPr lang="en-IN" sz="36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</a:t>
            </a:r>
            <a:endParaRPr sz="36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609600" y="914400"/>
            <a:ext cx="8077200" cy="950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lang="en-IN" sz="2000" dirty="0">
                <a:cs typeface="Calibri"/>
              </a:rPr>
              <a:t>Combines Search and Display Advertising to will Boost the overall conversion</a:t>
            </a:r>
          </a:p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lang="en-IN" sz="2000" dirty="0">
                <a:cs typeface="Calibri"/>
              </a:rPr>
              <a:t>numbers as well as display Advertising helps in Branding, View-through</a:t>
            </a:r>
          </a:p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lang="en-IN" sz="2000" dirty="0">
                <a:cs typeface="Calibri"/>
              </a:rPr>
              <a:t>conversions, Target Audience by interests.</a:t>
            </a:r>
          </a:p>
          <a:p>
            <a:pPr marL="12700">
              <a:lnSpc>
                <a:spcPts val="1935"/>
              </a:lnSpc>
              <a:spcBef>
                <a:spcPts val="96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3412236" y="5018687"/>
            <a:ext cx="695709" cy="361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25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Go</a:t>
            </a:r>
            <a:r>
              <a:rPr sz="1800" b="1" spc="4" baseline="2275" dirty="0">
                <a:latin typeface="Calibri"/>
                <a:cs typeface="Calibri"/>
              </a:rPr>
              <a:t>o</a:t>
            </a:r>
            <a:r>
              <a:rPr sz="1800" b="1" spc="-4" baseline="2275" dirty="0">
                <a:latin typeface="Calibri"/>
                <a:cs typeface="Calibri"/>
              </a:rPr>
              <a:t>g</a:t>
            </a:r>
            <a:r>
              <a:rPr sz="1800" b="1" spc="4" baseline="2275" dirty="0">
                <a:latin typeface="Calibri"/>
                <a:cs typeface="Calibri"/>
              </a:rPr>
              <a:t>l</a:t>
            </a:r>
            <a:r>
              <a:rPr sz="1800" b="1" spc="0" baseline="2275" dirty="0">
                <a:latin typeface="Calibri"/>
                <a:cs typeface="Calibri"/>
              </a:rPr>
              <a:t>e</a:t>
            </a:r>
            <a:r>
              <a:rPr sz="1800" b="1" spc="9" baseline="2275" dirty="0">
                <a:latin typeface="Calibri"/>
                <a:cs typeface="Calibri"/>
              </a:rPr>
              <a:t> </a:t>
            </a:r>
            <a:r>
              <a:rPr sz="1800" b="1" spc="0" baseline="2275" dirty="0">
                <a:latin typeface="Calibri"/>
                <a:cs typeface="Calibri"/>
              </a:rPr>
              <a:t>Ad</a:t>
            </a:r>
            <a:endParaRPr sz="1200">
              <a:latin typeface="Calibri"/>
              <a:cs typeface="Calibri"/>
            </a:endParaRPr>
          </a:p>
          <a:p>
            <a:pPr marL="73914" marR="85174" algn="ctr">
              <a:lnSpc>
                <a:spcPts val="1445"/>
              </a:lnSpc>
              <a:spcBef>
                <a:spcPts val="5"/>
              </a:spcBef>
            </a:pPr>
            <a:r>
              <a:rPr sz="1800" b="1" spc="0" baseline="2275" dirty="0">
                <a:latin typeface="Calibri"/>
                <a:cs typeface="Calibri"/>
              </a:rPr>
              <a:t>Plan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390638" y="5015233"/>
            <a:ext cx="1183628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0801" marR="332433" algn="ctr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>
                <a:latin typeface="Calibri"/>
                <a:cs typeface="Calibri"/>
              </a:rPr>
              <a:t>P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ts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>
                <a:latin typeface="Calibri"/>
                <a:cs typeface="Calibri"/>
              </a:rPr>
              <a:t>Pr</a:t>
            </a:r>
            <a:r>
              <a:rPr sz="1800" b="1" spc="4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v</a:t>
            </a:r>
            <a:r>
              <a:rPr sz="1800" b="1" spc="-9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cy</a:t>
            </a:r>
            <a:r>
              <a:rPr sz="1800" b="1" spc="-9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Ad</a:t>
            </a:r>
            <a:r>
              <a:rPr sz="1800" b="1" spc="0" baseline="2275" dirty="0">
                <a:latin typeface="Calibri"/>
                <a:cs typeface="Calibri"/>
              </a:rPr>
              <a:t>vocat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5018024" y="5077717"/>
            <a:ext cx="1277153" cy="360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te</a:t>
            </a:r>
            <a:r>
              <a:rPr sz="1800" b="1" spc="4" baseline="2275" dirty="0">
                <a:latin typeface="Calibri"/>
                <a:cs typeface="Calibri"/>
              </a:rPr>
              <a:t>r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4" baseline="2275" dirty="0">
                <a:latin typeface="Calibri"/>
                <a:cs typeface="Calibri"/>
              </a:rPr>
              <a:t>t</a:t>
            </a:r>
            <a:r>
              <a:rPr sz="1800" b="1" spc="0" baseline="2275" dirty="0">
                <a:latin typeface="Calibri"/>
                <a:cs typeface="Calibri"/>
              </a:rPr>
              <a:t>/B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h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vi</a:t>
            </a:r>
            <a:r>
              <a:rPr sz="1800" b="1" spc="4" baseline="2275" dirty="0">
                <a:latin typeface="Calibri"/>
                <a:cs typeface="Calibri"/>
              </a:rPr>
              <a:t>or</a:t>
            </a:r>
            <a:r>
              <a:rPr sz="1800" b="1" spc="-4" baseline="2275" dirty="0">
                <a:latin typeface="Calibri"/>
                <a:cs typeface="Calibri"/>
              </a:rPr>
              <a:t>a</a:t>
            </a:r>
            <a:r>
              <a:rPr sz="1800" b="1" spc="0" baseline="2275" dirty="0"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 marL="166877" marR="177757" algn="ctr">
              <a:lnSpc>
                <a:spcPts val="1440"/>
              </a:lnSpc>
              <a:spcBef>
                <a:spcPts val="6"/>
              </a:spcBef>
            </a:pPr>
            <a:r>
              <a:rPr sz="1800" b="1" spc="0" baseline="2275" dirty="0">
                <a:latin typeface="Calibri"/>
                <a:cs typeface="Calibri"/>
              </a:rPr>
              <a:t>S</a:t>
            </a:r>
            <a:r>
              <a:rPr sz="1800" b="1" spc="-4" baseline="2275" dirty="0">
                <a:latin typeface="Calibri"/>
                <a:cs typeface="Calibri"/>
              </a:rPr>
              <a:t>egme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tat</a:t>
            </a:r>
            <a:r>
              <a:rPr sz="1800" b="1" spc="9" baseline="2275" dirty="0">
                <a:latin typeface="Calibri"/>
                <a:cs typeface="Calibri"/>
              </a:rPr>
              <a:t>i</a:t>
            </a:r>
            <a:r>
              <a:rPr sz="1800" b="1" spc="0" baseline="2275" dirty="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487678" y="5111245"/>
            <a:ext cx="1193222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>
                <a:latin typeface="Calibri"/>
                <a:cs typeface="Calibri"/>
              </a:rPr>
              <a:t>In</a:t>
            </a:r>
            <a:r>
              <a:rPr sz="1800" b="1" spc="0" baseline="2275" dirty="0">
                <a:latin typeface="Calibri"/>
                <a:cs typeface="Calibri"/>
              </a:rPr>
              <a:t>te</a:t>
            </a:r>
            <a:r>
              <a:rPr sz="1800" b="1" spc="4" baseline="2275" dirty="0">
                <a:latin typeface="Calibri"/>
                <a:cs typeface="Calibri"/>
              </a:rPr>
              <a:t>rn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0" baseline="2275" dirty="0">
                <a:latin typeface="Calibri"/>
                <a:cs typeface="Calibri"/>
              </a:rPr>
              <a:t>t</a:t>
            </a:r>
            <a:r>
              <a:rPr sz="1800" b="1" spc="-14" baseline="2275" dirty="0">
                <a:latin typeface="Calibri"/>
                <a:cs typeface="Calibri"/>
              </a:rPr>
              <a:t> </a:t>
            </a:r>
            <a:r>
              <a:rPr sz="1800" b="1" spc="4" baseline="2275" dirty="0">
                <a:latin typeface="Calibri"/>
                <a:cs typeface="Calibri"/>
              </a:rPr>
              <a:t>Audi</a:t>
            </a:r>
            <a:r>
              <a:rPr sz="1800" b="1" spc="-4" baseline="2275" dirty="0">
                <a:latin typeface="Calibri"/>
                <a:cs typeface="Calibri"/>
              </a:rPr>
              <a:t>e</a:t>
            </a:r>
            <a:r>
              <a:rPr sz="1800" b="1" spc="4" baseline="2275" dirty="0">
                <a:latin typeface="Calibri"/>
                <a:cs typeface="Calibri"/>
              </a:rPr>
              <a:t>n</a:t>
            </a:r>
            <a:r>
              <a:rPr sz="1800" b="1" spc="0" baseline="2275" dirty="0"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10"/>
          <p:cNvSpPr txBox="1"/>
          <p:nvPr/>
        </p:nvSpPr>
        <p:spPr>
          <a:xfrm>
            <a:off x="3450544" y="2184400"/>
            <a:ext cx="5880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lang="en-US" sz="1800" spc="-4" baseline="2275" dirty="0">
                <a:latin typeface="Calibri"/>
                <a:cs typeface="Calibri"/>
              </a:rPr>
              <a:t>ANALYZE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25"/>
          <p:cNvSpPr/>
          <p:nvPr/>
        </p:nvSpPr>
        <p:spPr>
          <a:xfrm>
            <a:off x="5105400" y="1981200"/>
            <a:ext cx="1193292" cy="313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29"/>
          <p:cNvSpPr/>
          <p:nvPr/>
        </p:nvSpPr>
        <p:spPr>
          <a:xfrm>
            <a:off x="7127748" y="1950721"/>
            <a:ext cx="1193292" cy="315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11"/>
          <p:cNvSpPr txBox="1"/>
          <p:nvPr/>
        </p:nvSpPr>
        <p:spPr>
          <a:xfrm>
            <a:off x="7474077" y="2033550"/>
            <a:ext cx="525270" cy="17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800" spc="-94" baseline="2275" dirty="0">
                <a:latin typeface="Calibri"/>
                <a:cs typeface="Calibri"/>
              </a:rPr>
              <a:t>T</a:t>
            </a:r>
            <a:r>
              <a:rPr sz="1800" spc="0" baseline="2275" dirty="0">
                <a:latin typeface="Calibri"/>
                <a:cs typeface="Calibri"/>
              </a:rPr>
              <a:t>A</a:t>
            </a:r>
            <a:r>
              <a:rPr sz="1800" spc="-14" baseline="2275" dirty="0">
                <a:latin typeface="Calibri"/>
                <a:cs typeface="Calibri"/>
              </a:rPr>
              <a:t>R</a:t>
            </a:r>
            <a:r>
              <a:rPr sz="1800" spc="0" baseline="2275" dirty="0">
                <a:latin typeface="Calibri"/>
                <a:cs typeface="Calibri"/>
              </a:rPr>
              <a:t>GET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10"/>
          <p:cNvSpPr txBox="1"/>
          <p:nvPr/>
        </p:nvSpPr>
        <p:spPr>
          <a:xfrm>
            <a:off x="5419725" y="2062989"/>
            <a:ext cx="5880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spc="-4" baseline="2275" dirty="0">
                <a:latin typeface="Calibri"/>
                <a:cs typeface="Calibri"/>
              </a:rPr>
              <a:t>C</a:t>
            </a:r>
            <a:r>
              <a:rPr sz="1800" spc="-25" baseline="2275" dirty="0">
                <a:latin typeface="Calibri"/>
                <a:cs typeface="Calibri"/>
              </a:rPr>
              <a:t>L</a:t>
            </a:r>
            <a:r>
              <a:rPr sz="1800" spc="0" baseline="2275" dirty="0">
                <a:latin typeface="Calibri"/>
                <a:cs typeface="Calibri"/>
              </a:rPr>
              <a:t>U</a:t>
            </a:r>
            <a:r>
              <a:rPr sz="1800" spc="-14" baseline="2275" dirty="0">
                <a:latin typeface="Calibri"/>
                <a:cs typeface="Calibri"/>
              </a:rPr>
              <a:t>S</a:t>
            </a:r>
            <a:r>
              <a:rPr sz="1800" spc="0" baseline="2275" dirty="0">
                <a:latin typeface="Calibri"/>
                <a:cs typeface="Calibri"/>
              </a:rPr>
              <a:t>T</a:t>
            </a:r>
            <a:r>
              <a:rPr sz="1800" spc="4" baseline="2275" dirty="0">
                <a:latin typeface="Calibri"/>
                <a:cs typeface="Calibri"/>
              </a:rPr>
              <a:t>E</a:t>
            </a:r>
            <a:r>
              <a:rPr sz="1800" spc="0" baseline="2275" dirty="0"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676400"/>
            <a:ext cx="396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1066800"/>
            <a:ext cx="426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latin typeface="Georgia" pitchFamily="18" charset="0"/>
              </a:rPr>
              <a:t>Banner ads  are image-based advertisements that often appear in the side, top, and bottom sections of websites. 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Georgia" pitchFamily="18" charset="0"/>
              </a:rPr>
              <a:t>They can range widely in terms of size, design, and function. 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Georgia" pitchFamily="18" charset="0"/>
              </a:rPr>
              <a:t>You'll typically find them in all sorts of news-based websites, blogs, and specialized web communities. 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latin typeface="Georgia" pitchFamily="18" charset="0"/>
              </a:rPr>
              <a:t>Many websites brokerage their ad space with ad exchanges such as Google's Display Network, or you can buy the ad space in the same manner you'd buy an ad on a newspaper.</a:t>
            </a:r>
          </a:p>
          <a:p>
            <a:endParaRPr lang="en-US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28600"/>
            <a:ext cx="3124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Banner</a:t>
            </a:r>
            <a:r>
              <a:rPr lang="en-US" sz="25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Ads 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371600"/>
            <a:ext cx="411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Google Display Ads are a form of contextual banner ads used in the Google Display Network, Google’s collection of network sites that agree to host display ads.</a:t>
            </a:r>
          </a:p>
          <a:p>
            <a:r>
              <a:rPr lang="en-US" dirty="0">
                <a:latin typeface="Georgia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The Google Display Network also includes Google properties such as YouTube, Gmail, Blogger, etc. </a:t>
            </a:r>
          </a:p>
          <a:p>
            <a:endParaRPr lang="en-US" dirty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Google Display ads can be text, images, and even video based. </a:t>
            </a:r>
          </a:p>
          <a:p>
            <a:endParaRPr lang="en-US" dirty="0">
              <a:latin typeface="Georg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To serve online ads on the Google Display Network, you need to start by using Google </a:t>
            </a:r>
            <a:r>
              <a:rPr lang="en-US" dirty="0" err="1">
                <a:latin typeface="Georgia" pitchFamily="18" charset="0"/>
              </a:rPr>
              <a:t>AdWords</a:t>
            </a:r>
            <a:r>
              <a:rPr lang="en-US" dirty="0">
                <a:latin typeface="Georgia" pitchFamily="18" charset="0"/>
              </a:rPr>
              <a:t>.</a:t>
            </a:r>
          </a:p>
        </p:txBody>
      </p:sp>
      <p:pic>
        <p:nvPicPr>
          <p:cNvPr id="22534" name="Picture 6" descr="https://media.licdn.com/mpr/mpr/shrinknp_800_800/p/4/005/098/191/03023f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133600"/>
            <a:ext cx="4451556" cy="287496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841224" y="457200"/>
            <a:ext cx="5092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Google Display Ads 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24000"/>
            <a:ext cx="822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Gmail ads in Google’s online email service are contextual ads that are generated by an automated process that scans a user’s emails to discover interests and topics that are relevant to the user.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If a user is writing and receiving many emails about air conditioners, that user may see ads about air conditions appear within the Gmail client.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 descr="Example of Gmail 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57600"/>
            <a:ext cx="5257800" cy="16515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251696" y="381000"/>
            <a:ext cx="2260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Gmail Ads</a:t>
            </a:r>
          </a:p>
        </p:txBody>
      </p:sp>
    </p:spTree>
    <p:extLst>
      <p:ext uri="{BB962C8B-B14F-4D97-AF65-F5344CB8AC3E}">
        <p14:creationId xmlns:p14="http://schemas.microsoft.com/office/powerpoint/2010/main" val="187428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YouTube Advertising :- </a:t>
            </a:r>
          </a:p>
          <a:p>
            <a:r>
              <a:rPr lang="en-US" sz="2000" dirty="0">
                <a:latin typeface="Georgia" pitchFamily="18" charset="0"/>
              </a:rPr>
              <a:t>Any video uploaded to YouTube can be an ad. Video ads appear before other videos on YouTube, beside playing videos and in search results.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934200" cy="48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69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Digital</a:t>
            </a:r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Marketing Plane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738869"/>
              </p:ext>
            </p:extLst>
          </p:nvPr>
        </p:nvGraphicFramePr>
        <p:xfrm>
          <a:off x="609600" y="11430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54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/>
          <p:nvPr/>
        </p:nvSpPr>
        <p:spPr>
          <a:xfrm>
            <a:off x="1600200" y="3124200"/>
            <a:ext cx="5486400" cy="3181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bject 5"/>
          <p:cNvSpPr txBox="1"/>
          <p:nvPr/>
        </p:nvSpPr>
        <p:spPr>
          <a:xfrm>
            <a:off x="533400" y="381000"/>
            <a:ext cx="25146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2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St</a:t>
            </a:r>
            <a:r>
              <a:rPr sz="3200" b="1" spc="-5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r</a:t>
            </a:r>
            <a:r>
              <a:rPr sz="3200" b="1" spc="-29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a</a:t>
            </a:r>
            <a:r>
              <a:rPr sz="3200" b="1" spc="-25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t</a:t>
            </a:r>
            <a:r>
              <a:rPr sz="32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egies</a:t>
            </a:r>
            <a:r>
              <a:rPr sz="3200" b="1" spc="4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.</a:t>
            </a:r>
            <a:r>
              <a:rPr sz="3200" b="1" spc="0" baseline="273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Calibri"/>
              </a:rPr>
              <a:t>..</a:t>
            </a:r>
            <a:endParaRPr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990600"/>
            <a:ext cx="8077200" cy="3048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  <a:cs typeface="Calibri"/>
              </a:rPr>
              <a:t>Quality Score :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lang="en-IN" sz="2000" b="1" dirty="0">
              <a:latin typeface="Georgia" pitchFamily="18" charset="0"/>
              <a:cs typeface="Calibri"/>
            </a:endParaRPr>
          </a:p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dirty="0">
                <a:latin typeface="Georgia" pitchFamily="18" charset="0"/>
                <a:cs typeface="Calibri"/>
              </a:rPr>
              <a:t>We know that Quality Score has a direct correlation on your PPC success.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dirty="0">
                <a:latin typeface="Georgia" pitchFamily="18" charset="0"/>
                <a:cs typeface="Calibri"/>
              </a:rPr>
              <a:t>By optimizing your Quality Scores, you’ll be setting yourself up for higher return on investment (ROI). 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  <a:buFont typeface="Arial" pitchFamily="34" charset="0"/>
              <a:buChar char="•"/>
            </a:pPr>
            <a:r>
              <a:rPr lang="en-IN" dirty="0">
                <a:latin typeface="Georgia" pitchFamily="18" charset="0"/>
                <a:cs typeface="Calibri"/>
              </a:rPr>
              <a:t>That’s because higher Quality Scores correlate with lower cost per conversion &amp; we will try to improve the quality score by analyzing Pre Click &amp; Post Click activities.</a:t>
            </a:r>
          </a:p>
          <a:p>
            <a:pPr marL="12700" marR="34289">
              <a:lnSpc>
                <a:spcPts val="1935"/>
              </a:lnSpc>
              <a:spcBef>
                <a:spcPts val="96"/>
              </a:spcBef>
            </a:pPr>
            <a:endParaRPr sz="2000" dirty="0">
              <a:latin typeface="Georgia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om\Desktop\SM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BC81D-1B49-42BD-859B-27D1A44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 chart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58F743-8CA2-4B44-BD20-65890F80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of a chart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3D69B4-405E-4E37-8110-98B92C19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5FF1E-68E3-4763-9558-892F799F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542EE45-D5DA-405F-A80A-A0C1875E560E}"/>
              </a:ext>
            </a:extLst>
          </p:cNvPr>
          <p:cNvGraphicFramePr/>
          <p:nvPr/>
        </p:nvGraphicFramePr>
        <p:xfrm>
          <a:off x="1066799" y="1981200"/>
          <a:ext cx="7081515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158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17A45-5889-481D-A611-11638666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Table</a:t>
            </a:r>
            <a:endParaRPr lang="it-IT" dirty="0"/>
          </a:p>
        </p:txBody>
      </p:sp>
      <p:graphicFrame>
        <p:nvGraphicFramePr>
          <p:cNvPr id="4" name="Google Shape;200;p24">
            <a:extLst>
              <a:ext uri="{FF2B5EF4-FFF2-40B4-BE49-F238E27FC236}">
                <a16:creationId xmlns:a16="http://schemas.microsoft.com/office/drawing/2014/main" id="{DD905349-C1CB-427E-A179-5BB5B2935022}"/>
              </a:ext>
            </a:extLst>
          </p:cNvPr>
          <p:cNvGraphicFramePr/>
          <p:nvPr/>
        </p:nvGraphicFramePr>
        <p:xfrm>
          <a:off x="1207538" y="1935935"/>
          <a:ext cx="6728925" cy="26432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3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9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</a:t>
                      </a:r>
                      <a:endParaRPr sz="9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2021</a:t>
                      </a:r>
                      <a:endParaRPr sz="15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</a:t>
                      </a:r>
                      <a:endParaRPr sz="15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2023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2024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5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2025</a:t>
                      </a:r>
                      <a:endParaRPr sz="15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Versione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2.0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Numero Clienti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250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390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450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Abbonamento mensile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25€</a:t>
                      </a:r>
                      <a:endParaRPr sz="120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32€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Costi Totali (€)</a:t>
                      </a:r>
                      <a:endParaRPr sz="1100" b="1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23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61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110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137.5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Ricavi (€)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7.2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148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257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275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100" b="1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Utile/Perdita (€)</a:t>
                      </a:r>
                      <a:endParaRPr sz="1100" b="1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(14 K)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3.5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31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89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it" sz="1200" dirty="0">
                          <a:solidFill>
                            <a:srgbClr val="3C78D8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104 K</a:t>
                      </a:r>
                      <a:endParaRPr sz="1200" dirty="0">
                        <a:solidFill>
                          <a:srgbClr val="3C78D8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51425" marR="51425" marT="68575" marB="68575" anchor="ctr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5C78EC-4A7B-4652-ACD6-021F31EE29A9}"/>
              </a:ext>
            </a:extLst>
          </p:cNvPr>
          <p:cNvSpPr txBox="1"/>
          <p:nvPr/>
        </p:nvSpPr>
        <p:spPr>
          <a:xfrm>
            <a:off x="1010126" y="4798955"/>
            <a:ext cx="7123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>
                <a:srgbClr val="000000"/>
              </a:buClr>
              <a:buSzPts val="800"/>
            </a:pPr>
            <a:r>
              <a:rPr lang="it-IT" sz="1000" dirty="0">
                <a:solidFill>
                  <a:srgbClr val="3C78D8"/>
                </a:solidFill>
                <a:latin typeface="Quicksand"/>
              </a:rPr>
              <a:t>I dati esposti sono estratti da una Forecast Analysis effettuata in fase di progettazione del business model su base quinquennale </a:t>
            </a:r>
          </a:p>
        </p:txBody>
      </p:sp>
    </p:spTree>
    <p:extLst>
      <p:ext uri="{BB962C8B-B14F-4D97-AF65-F5344CB8AC3E}">
        <p14:creationId xmlns:p14="http://schemas.microsoft.com/office/powerpoint/2010/main" val="272296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605A16-1EFF-4F76-8DFA-203CA576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Video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941343-FEA1-484B-B7F6-C2EE1AA7A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insert</a:t>
            </a:r>
            <a:r>
              <a:rPr lang="it-IT" dirty="0"/>
              <a:t> by creator) –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an </a:t>
            </a:r>
            <a:r>
              <a:rPr lang="it-IT" dirty="0" err="1"/>
              <a:t>example</a:t>
            </a:r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B5DE68-0004-43AB-978A-BF88E4DD6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730" y="2764344"/>
            <a:ext cx="1371600" cy="2438400"/>
          </a:xfrm>
          <a:prstGeom prst="roundRect">
            <a:avLst>
              <a:gd name="adj" fmla="val 1018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01784D0-AA48-46CE-8F3A-ADD3275AC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089" y="2764344"/>
            <a:ext cx="1371600" cy="2438400"/>
          </a:xfrm>
          <a:prstGeom prst="roundRect">
            <a:avLst>
              <a:gd name="adj" fmla="val 1010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videos">
            <a:hlinkClick r:id="" action="ppaction://media"/>
            <a:extLst>
              <a:ext uri="{FF2B5EF4-FFF2-40B4-BE49-F238E27FC236}">
                <a16:creationId xmlns:a16="http://schemas.microsoft.com/office/drawing/2014/main" id="{BC18D458-6F0B-41BC-8D8B-D32D14B75B1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36685" t="-1" r="36850" b="-147"/>
          <a:stretch/>
        </p:blipFill>
        <p:spPr>
          <a:xfrm>
            <a:off x="3922999" y="2357543"/>
            <a:ext cx="1529929" cy="325678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3048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SMO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itchFamily="18" charset="0"/>
              </a:rPr>
              <a:t>Social Media Optimization is the use of a number of social media outlets and communities to generate publicity to increase the awareness of a product, brand or event.</a:t>
            </a:r>
            <a:endParaRPr lang="en-US" dirty="0"/>
          </a:p>
        </p:txBody>
      </p:sp>
      <p:pic>
        <p:nvPicPr>
          <p:cNvPr id="26626" name="Picture 2" descr="http://supercodec.com/images/icons/services/details/sm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86000"/>
            <a:ext cx="3962400" cy="3987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Social Media By Facebook</a:t>
            </a: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728133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Increase Facebook Like 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2 composite posts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Cross link with other platforms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Interaction with fans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Rating and review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Create engagement  by offering contests/quiz/events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 Link to blog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Boost engagement on sectors  where interaction is the most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Link to videos/blogs/images/links</a:t>
            </a:r>
          </a:p>
        </p:txBody>
      </p:sp>
      <p:pic>
        <p:nvPicPr>
          <p:cNvPr id="5" name="Picture 7" descr="https://facebookbrand.com/wp-content/themes/fb-branding/prj-fb-branding/assets/images/fb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914400"/>
            <a:ext cx="1543050" cy="15430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37338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Goal/Objective</a:t>
            </a:r>
          </a:p>
          <a:p>
            <a:r>
              <a:rPr lang="en-US" dirty="0">
                <a:latin typeface="Georgia" pitchFamily="18" charset="0"/>
              </a:rPr>
              <a:t>Increase brand recognition</a:t>
            </a:r>
          </a:p>
          <a:p>
            <a:r>
              <a:rPr lang="en-US" dirty="0">
                <a:latin typeface="Georgia" pitchFamily="18" charset="0"/>
              </a:rPr>
              <a:t>increase social engagement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Likes, talking about, referrals, comments, shares, review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Analysis</a:t>
            </a:r>
          </a:p>
          <a:p>
            <a:r>
              <a:rPr lang="en-US" dirty="0">
                <a:latin typeface="Georgia" pitchFamily="18" charset="0"/>
              </a:rPr>
              <a:t>Facebook insights</a:t>
            </a:r>
          </a:p>
        </p:txBody>
      </p:sp>
    </p:spTree>
    <p:extLst>
      <p:ext uri="{BB962C8B-B14F-4D97-AF65-F5344CB8AC3E}">
        <p14:creationId xmlns:p14="http://schemas.microsoft.com/office/powerpoint/2010/main" val="1252463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Social Media – BY Twitter</a:t>
            </a: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586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Increase Followers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Following different real estate developers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3-4 tweets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Interaction with followers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 </a:t>
            </a:r>
            <a:r>
              <a:rPr lang="en-US" dirty="0" err="1">
                <a:latin typeface="Georgia" pitchFamily="18" charset="0"/>
              </a:rPr>
              <a:t>Compostion</a:t>
            </a:r>
            <a:r>
              <a:rPr lang="en-US" dirty="0">
                <a:latin typeface="Georgia" pitchFamily="18" charset="0"/>
              </a:rPr>
              <a:t> : tips/ products/ real estate news/ offers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 Scale engagement by tweeting about all blogs/links/videos/ images</a:t>
            </a:r>
          </a:p>
        </p:txBody>
      </p:sp>
      <p:pic>
        <p:nvPicPr>
          <p:cNvPr id="4" name="Picture 2" descr="http://vignette4.wikia.nocookie.net/simpsons/images/1/11/Twitter_bird_icon.png/revision/latest?cb=201112280651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838200"/>
            <a:ext cx="2247900" cy="2247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3269673"/>
            <a:ext cx="7134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US" dirty="0">
                <a:latin typeface="Georgia" pitchFamily="18" charset="0"/>
              </a:rPr>
              <a:t>Increase brand recognition,</a:t>
            </a:r>
          </a:p>
          <a:p>
            <a:r>
              <a:rPr lang="en-US" dirty="0">
                <a:latin typeface="Georgia" pitchFamily="18" charset="0"/>
              </a:rPr>
              <a:t>Increase customer interaction </a:t>
            </a:r>
          </a:p>
          <a:p>
            <a:r>
              <a:rPr lang="en-US" dirty="0">
                <a:latin typeface="Georgia" pitchFamily="18" charset="0"/>
              </a:rPr>
              <a:t>Promotion of events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Followers</a:t>
            </a:r>
          </a:p>
          <a:p>
            <a:r>
              <a:rPr lang="en-US" dirty="0">
                <a:latin typeface="Georgia" pitchFamily="18" charset="0"/>
              </a:rPr>
              <a:t>Mentions</a:t>
            </a:r>
          </a:p>
          <a:p>
            <a:r>
              <a:rPr lang="en-US" dirty="0">
                <a:latin typeface="Georgia" pitchFamily="18" charset="0"/>
              </a:rPr>
              <a:t>Tweets &amp; Retweets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Analysis</a:t>
            </a:r>
          </a:p>
          <a:p>
            <a:r>
              <a:rPr lang="en-US" dirty="0" err="1">
                <a:latin typeface="Georgia" pitchFamily="18" charset="0"/>
              </a:rPr>
              <a:t>Twitonomy</a:t>
            </a:r>
            <a:r>
              <a:rPr lang="en-US" dirty="0">
                <a:latin typeface="Georgia" pitchFamily="18" charset="0"/>
              </a:rPr>
              <a:t> / </a:t>
            </a:r>
            <a:r>
              <a:rPr lang="en-US" dirty="0" err="1">
                <a:latin typeface="Georgia" pitchFamily="18" charset="0"/>
              </a:rPr>
              <a:t>Tweetdeck</a:t>
            </a:r>
            <a:endParaRPr lang="en-US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77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social media By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Linkedin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06680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Populate the </a:t>
            </a:r>
            <a:r>
              <a:rPr lang="en-US" dirty="0" err="1">
                <a:latin typeface="Georgia" pitchFamily="18" charset="0"/>
              </a:rPr>
              <a:t>linkedin</a:t>
            </a:r>
            <a:r>
              <a:rPr lang="en-US" dirty="0">
                <a:latin typeface="Georgia" pitchFamily="18" charset="0"/>
              </a:rPr>
              <a:t> page with all the products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Build the community and add relevant/ prospective connections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Link to twitter/fb/blog/website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Singular post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Create a group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Identify other similar groups and post actively in discussions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" y="3581400"/>
            <a:ext cx="586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IN" dirty="0">
                <a:latin typeface="Georgia" pitchFamily="18" charset="0"/>
              </a:rPr>
              <a:t>Brand Awareness/recognition </a:t>
            </a:r>
          </a:p>
          <a:p>
            <a:endParaRPr lang="en-IN" dirty="0">
              <a:latin typeface="Georgia" pitchFamily="18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Connections </a:t>
            </a:r>
          </a:p>
          <a:p>
            <a:r>
              <a:rPr lang="en-US" dirty="0">
                <a:latin typeface="Georgia" pitchFamily="18" charset="0"/>
              </a:rPr>
              <a:t>Group discussion participation, referrals</a:t>
            </a:r>
            <a:endParaRPr lang="en-IN" dirty="0">
              <a:latin typeface="Georgia" pitchFamily="18" charset="0"/>
            </a:endParaRPr>
          </a:p>
        </p:txBody>
      </p:sp>
      <p:pic>
        <p:nvPicPr>
          <p:cNvPr id="5" name="Picture 4" descr="https://images.seeklogo.net/2016/06/linkedin-logo-vector-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219200"/>
            <a:ext cx="2209800" cy="2209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717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Social Media – Google Plus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Populate the google+ page with all the products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Build the community and add relevant/ prospective connections in circles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Link to twitter/fb/blog/website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Trying to enter niche circles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Optimize for SEO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2 posts per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Addition of +1 button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Share engaging content, videos, images, and relevant links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Comment on posts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Create and promote upcoming events</a:t>
            </a:r>
          </a:p>
        </p:txBody>
      </p:sp>
      <p:pic>
        <p:nvPicPr>
          <p:cNvPr id="4" name="Picture 2" descr="Google Plus, da qualche giorno, ha un nuovo logo per incontrare il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371600"/>
            <a:ext cx="1981200" cy="1981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4444663"/>
            <a:ext cx="510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US" dirty="0">
                <a:latin typeface="Georgia" pitchFamily="18" charset="0"/>
              </a:rPr>
              <a:t>Brand Awareness/recognition </a:t>
            </a:r>
          </a:p>
          <a:p>
            <a:r>
              <a:rPr lang="en-US" dirty="0">
                <a:latin typeface="Georgia" pitchFamily="18" charset="0"/>
              </a:rPr>
              <a:t>SEO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Number of circles, followers, mentions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Analysis</a:t>
            </a:r>
          </a:p>
          <a:p>
            <a:r>
              <a:rPr lang="en-US" dirty="0">
                <a:latin typeface="Georgia" pitchFamily="18" charset="0"/>
              </a:rPr>
              <a:t>Google analytics </a:t>
            </a:r>
          </a:p>
        </p:txBody>
      </p:sp>
    </p:spTree>
    <p:extLst>
      <p:ext uri="{BB962C8B-B14F-4D97-AF65-F5344CB8AC3E}">
        <p14:creationId xmlns:p14="http://schemas.microsoft.com/office/powerpoint/2010/main" val="44644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5" y="1219200"/>
            <a:ext cx="75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SEO (Search Engine Optimization)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ON Page Optimization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 OFF Page Optimization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Showcard Gothic" pitchFamily="82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SMM (Social Media Marketing)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Social Sites (Facebook, Twitter, LinkedIn,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Social Page Creation &amp; Promotion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Ads Management (Traffic &amp; Analysis)</a:t>
            </a:r>
          </a:p>
          <a:p>
            <a:pPr>
              <a:buFont typeface="Arial" pitchFamily="34" charset="0"/>
              <a:buChar char="•"/>
            </a:pPr>
            <a:endParaRPr lang="en-US" b="1" dirty="0">
              <a:latin typeface="+mj-lt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SEM (Search Engine Marketing)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AdWords setup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Landing Page Creation &amp; Connectivity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Campaign Management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748" y="381000"/>
            <a:ext cx="827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INDEX of 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2593322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Organic social media  - Pinterest</a:t>
            </a:r>
          </a:p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02733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Synchronizing of boards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Adding pinners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Adding pin it button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An image a day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Repining images of value to customers/brand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Crosslinking to other platforms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Pinning of videos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Georgia" pitchFamily="18" charset="0"/>
              </a:rPr>
              <a:t>Growing the community by following  other pinners</a:t>
            </a:r>
          </a:p>
        </p:txBody>
      </p:sp>
      <p:pic>
        <p:nvPicPr>
          <p:cNvPr id="4" name="Picture 2" descr="https://cdn0.iconfinder.com/data/icons/Pinterest/512/Pinterest_Fav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1155469"/>
            <a:ext cx="1676400" cy="16764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85800" y="3581400"/>
            <a:ext cx="586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Purpose</a:t>
            </a:r>
          </a:p>
          <a:p>
            <a:r>
              <a:rPr lang="en-US" dirty="0">
                <a:latin typeface="Georgia" pitchFamily="18" charset="0"/>
              </a:rPr>
              <a:t>Brand Awareness/recognition </a:t>
            </a:r>
          </a:p>
          <a:p>
            <a:r>
              <a:rPr lang="en-US" dirty="0">
                <a:latin typeface="Georgia" pitchFamily="18" charset="0"/>
              </a:rPr>
              <a:t>Traffic</a:t>
            </a:r>
          </a:p>
          <a:p>
            <a:r>
              <a:rPr lang="en-US" dirty="0">
                <a:latin typeface="Georgia" pitchFamily="18" charset="0"/>
              </a:rPr>
              <a:t>SEO</a:t>
            </a:r>
          </a:p>
          <a:p>
            <a:endParaRPr lang="en-US" dirty="0">
              <a:latin typeface="Georgia" pitchFamily="18" charset="0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Georgia" pitchFamily="18" charset="0"/>
              </a:rPr>
              <a:t>Metric</a:t>
            </a:r>
          </a:p>
          <a:p>
            <a:r>
              <a:rPr lang="en-US" dirty="0">
                <a:latin typeface="Georgia" pitchFamily="18" charset="0"/>
              </a:rPr>
              <a:t>Pins, </a:t>
            </a:r>
          </a:p>
          <a:p>
            <a:r>
              <a:rPr lang="en-US" dirty="0" err="1">
                <a:latin typeface="Georgia" pitchFamily="18" charset="0"/>
              </a:rPr>
              <a:t>repins</a:t>
            </a:r>
            <a:r>
              <a:rPr lang="en-US" dirty="0">
                <a:latin typeface="Georgia" pitchFamily="18" charset="0"/>
              </a:rPr>
              <a:t>, </a:t>
            </a:r>
          </a:p>
          <a:p>
            <a:r>
              <a:rPr lang="en-US" dirty="0">
                <a:latin typeface="Georgia" pitchFamily="18" charset="0"/>
              </a:rPr>
              <a:t>likes </a:t>
            </a:r>
          </a:p>
        </p:txBody>
      </p:sp>
    </p:spTree>
    <p:extLst>
      <p:ext uri="{BB962C8B-B14F-4D97-AF65-F5344CB8AC3E}">
        <p14:creationId xmlns:p14="http://schemas.microsoft.com/office/powerpoint/2010/main" val="1535473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667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Georgia" pitchFamily="18" charset="0"/>
              </a:rPr>
              <a:t>Thank You….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om\Desktop\SEO 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10368"/>
            <a:ext cx="4638675" cy="342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9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37343891"/>
              </p:ext>
            </p:extLst>
          </p:nvPr>
        </p:nvGraphicFramePr>
        <p:xfrm>
          <a:off x="533400" y="990600"/>
          <a:ext cx="8001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228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Firstly Check Your Website, If Website will  available: </a:t>
            </a:r>
          </a:p>
        </p:txBody>
      </p:sp>
    </p:spTree>
    <p:extLst>
      <p:ext uri="{BB962C8B-B14F-4D97-AF65-F5344CB8AC3E}">
        <p14:creationId xmlns:p14="http://schemas.microsoft.com/office/powerpoint/2010/main" val="99199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9200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>
                <a:latin typeface="Georgia" pitchFamily="18" charset="0"/>
              </a:rPr>
              <a:t>SEO </a:t>
            </a:r>
            <a:r>
              <a:rPr lang="en-IN" dirty="0">
                <a:latin typeface="Georgia" pitchFamily="18" charset="0"/>
              </a:rPr>
              <a:t>is the process of improving the visibility of a Website on organic ("natural" or un-paid) Search Engine Result Pages (Google, Yahoo &amp; Bing) by incorporating  search engine friendly elements into a Website.</a:t>
            </a:r>
          </a:p>
          <a:p>
            <a:pPr>
              <a:buNone/>
            </a:pPr>
            <a:endParaRPr lang="en-IN" dirty="0">
              <a:latin typeface="Georgia" pitchFamily="18" charset="0"/>
            </a:endParaRPr>
          </a:p>
          <a:p>
            <a:pPr>
              <a:buNone/>
            </a:pPr>
            <a:r>
              <a:rPr lang="en-IN" dirty="0">
                <a:latin typeface="Georgia" pitchFamily="18" charset="0"/>
              </a:rPr>
              <a:t>SEO based on two points: </a:t>
            </a:r>
          </a:p>
          <a:p>
            <a:pPr>
              <a:buNone/>
            </a:pPr>
            <a:r>
              <a:rPr lang="en-IN" dirty="0">
                <a:latin typeface="Georgia" pitchFamily="18" charset="0"/>
              </a:rPr>
              <a:t>   a). ON Page Optimization</a:t>
            </a:r>
          </a:p>
          <a:p>
            <a:pPr>
              <a:buNone/>
            </a:pPr>
            <a:r>
              <a:rPr lang="en-IN" dirty="0">
                <a:latin typeface="Georgia" pitchFamily="18" charset="0"/>
              </a:rPr>
              <a:t>   b). OFF Page Optimization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3" name="Picture 2" descr="http://www.webmarketinggroup.co.uk/wp-content/uploads/2014/11/shutterstock_184302617-Conver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438400"/>
            <a:ext cx="3935895" cy="3352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1000" y="4572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  <a:cs typeface="Aharoni" panose="02010803020104030203" pitchFamily="2" charset="-79"/>
              </a:rPr>
              <a:t>Search Engine Optimization</a:t>
            </a: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8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76399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itchFamily="18" charset="0"/>
              </a:rPr>
              <a:t>On Page :- On-Page SEO refers to all the things that you can do ON your website to help you rank higher, such as page titles, internal linking, meta tags &amp; descriptions, etc. </a:t>
            </a:r>
            <a:br>
              <a:rPr lang="en-US" dirty="0">
                <a:latin typeface="Georgia" pitchFamily="18" charset="0"/>
              </a:rPr>
            </a:br>
            <a:br>
              <a:rPr lang="en-US" dirty="0">
                <a:latin typeface="Georgia" pitchFamily="18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863876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eorgia" pitchFamily="18" charset="0"/>
              </a:rPr>
              <a:t>Off Page :- Getting backlinks is the first approach in OFF Page Optimization that helps to increase ranking of keywords (directly/indirectly) in Search Engine Results Page (Google, Yahoo &amp; Bing). Through depth analysis on website promoting keywords + submission high quality links and  trusted domains submissions, your website visibility will enlarge among other competitors.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654" y="914401"/>
            <a:ext cx="2028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On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1242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Off Page</a:t>
            </a:r>
          </a:p>
        </p:txBody>
      </p:sp>
    </p:spTree>
    <p:extLst>
      <p:ext uri="{BB962C8B-B14F-4D97-AF65-F5344CB8AC3E}">
        <p14:creationId xmlns:p14="http://schemas.microsoft.com/office/powerpoint/2010/main" val="245409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304800"/>
            <a:ext cx="86868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howcard Gothic" pitchFamily="82" charset="0"/>
                <a:ea typeface="+mj-ea"/>
                <a:cs typeface="+mj-cs"/>
              </a:rPr>
              <a:t>On Page Optimization for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0668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itchFamily="18" charset="0"/>
              </a:rPr>
              <a:t>keeping a track of white label SEO and all latest Google algorithms  updates like Google Panda, Penguin and Hummingbird. </a:t>
            </a:r>
          </a:p>
          <a:p>
            <a:endParaRPr lang="en-US" dirty="0">
              <a:latin typeface="Georgia" pitchFamily="18" charset="0"/>
            </a:endParaRPr>
          </a:p>
          <a:p>
            <a:r>
              <a:rPr lang="en-US" dirty="0">
                <a:latin typeface="Georgia" pitchFamily="18" charset="0"/>
              </a:rPr>
              <a:t>We’ll do following things for you:</a:t>
            </a:r>
          </a:p>
          <a:p>
            <a:endParaRPr lang="en-US" b="1" u="sng" dirty="0">
              <a:latin typeface="Georgia" pitchFamily="18" charset="0"/>
            </a:endParaRPr>
          </a:p>
          <a:p>
            <a:pPr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On Page Activity Includes:</a:t>
            </a:r>
          </a:p>
          <a:p>
            <a:pPr>
              <a:buNone/>
            </a:pPr>
            <a:endParaRPr lang="en-US" dirty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Optimizing Title Tags &amp; Meta Tags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Robots.txt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Site Directory Structure &amp; Navigation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H1 / H2 Tag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Image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Anchor Tag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URL Mapping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URL Rewriting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Existing Content Optimization</a:t>
            </a:r>
          </a:p>
          <a:p>
            <a:endParaRPr lang="en-US" dirty="0">
              <a:latin typeface="Georgia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2004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970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304800"/>
            <a:ext cx="83820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howcard Gothic" pitchFamily="82" charset="0"/>
                <a:ea typeface="+mj-ea"/>
                <a:cs typeface="Aharoni" panose="02010803020104030203" pitchFamily="2" charset="-79"/>
              </a:rPr>
              <a:t>Off Page Optimization for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1" y="1219199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OFF Page Activity includes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:</a:t>
            </a:r>
          </a:p>
          <a:p>
            <a:endParaRPr lang="en-US" dirty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Keyword Research &amp;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“No follow” Links check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Social Bookmarking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Article Submission &amp; Bookmarking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Gust Blogging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Listing the Website service in Google Merchant &amp; Bing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Blog Commenting Etc. </a:t>
            </a:r>
          </a:p>
          <a:p>
            <a:endParaRPr lang="en-US" dirty="0">
              <a:latin typeface="Georgia" pitchFamily="18" charset="0"/>
            </a:endParaRPr>
          </a:p>
          <a:p>
            <a:r>
              <a:rPr lang="en-US" dirty="0">
                <a:latin typeface="Georgia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483121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Showcard Gothic" pitchFamily="82" charset="0"/>
              </a:rPr>
              <a:t>Blog Optimization:</a:t>
            </a:r>
          </a:p>
          <a:p>
            <a:endParaRPr lang="en-US" dirty="0">
              <a:latin typeface="Georg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Blog Setup &amp; Optimization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Blog Writing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Georgia" pitchFamily="18" charset="0"/>
              </a:rPr>
              <a:t>Forum Posting</a:t>
            </a:r>
          </a:p>
          <a:p>
            <a:endParaRPr lang="en-US" dirty="0">
              <a:latin typeface="Georgia" pitchFamily="18" charset="0"/>
            </a:endParaRPr>
          </a:p>
          <a:p>
            <a:endParaRPr lang="en-US" dirty="0">
              <a:latin typeface="Georgia" pitchFamily="18" charset="0"/>
            </a:endParaRPr>
          </a:p>
        </p:txBody>
      </p:sp>
      <p:pic>
        <p:nvPicPr>
          <p:cNvPr id="5" name="Picture 2" descr="Image result for off page seo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133600"/>
            <a:ext cx="4005403" cy="3301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1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1641</Words>
  <Application>Microsoft Office PowerPoint</Application>
  <PresentationFormat>Presentazione su schermo (4:3)</PresentationFormat>
  <Paragraphs>314</Paragraphs>
  <Slides>31</Slides>
  <Notes>1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Quicksand</vt:lpstr>
      <vt:lpstr>Showcard Gothic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Example of a chart</vt:lpstr>
      <vt:lpstr>Table</vt:lpstr>
      <vt:lpstr>Video content example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</dc:creator>
  <cp:lastModifiedBy>GERARDO MICHELE LAUCELLA</cp:lastModifiedBy>
  <cp:revision>504</cp:revision>
  <dcterms:created xsi:type="dcterms:W3CDTF">2016-08-20T12:59:28Z</dcterms:created>
  <dcterms:modified xsi:type="dcterms:W3CDTF">2021-12-02T11:16:05Z</dcterms:modified>
</cp:coreProperties>
</file>