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8"/>
  </p:notesMasterIdLst>
  <p:sldIdLst>
    <p:sldId id="256" r:id="rId3"/>
    <p:sldId id="257" r:id="rId4"/>
    <p:sldId id="260" r:id="rId5"/>
    <p:sldId id="259" r:id="rId6"/>
    <p:sldId id="261" r:id="rId7"/>
  </p:sldIdLst>
  <p:sldSz cx="10080625" cy="7559675"/>
  <p:notesSz cx="7559675" cy="10691813"/>
  <p:defaultTextStyle>
    <a:defPPr>
      <a:defRPr lang="en-GB"/>
    </a:defPPr>
    <a:lvl1pPr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1pPr>
    <a:lvl2pPr marL="742950" indent="-28575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2pPr>
    <a:lvl3pPr marL="11430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3pPr>
    <a:lvl4pPr marL="16002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4pPr>
    <a:lvl5pPr marL="20574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5pPr>
    <a:lvl6pPr marL="2286000" algn="l" defTabSz="914400" rtl="0" eaLnBrk="1" latinLnBrk="0" hangingPunct="1">
      <a:defRPr kern="1200">
        <a:solidFill>
          <a:schemeClr val="tx1"/>
        </a:solidFill>
        <a:latin typeface="Arial" panose="020B0604020202020204" pitchFamily="34" charset="0"/>
        <a:ea typeface="+mn-ea"/>
        <a:cs typeface="Droid Sans Fallback" charset="0"/>
      </a:defRPr>
    </a:lvl6pPr>
    <a:lvl7pPr marL="2743200" algn="l" defTabSz="914400" rtl="0" eaLnBrk="1" latinLnBrk="0" hangingPunct="1">
      <a:defRPr kern="1200">
        <a:solidFill>
          <a:schemeClr val="tx1"/>
        </a:solidFill>
        <a:latin typeface="Arial" panose="020B0604020202020204" pitchFamily="34" charset="0"/>
        <a:ea typeface="+mn-ea"/>
        <a:cs typeface="Droid Sans Fallback" charset="0"/>
      </a:defRPr>
    </a:lvl7pPr>
    <a:lvl8pPr marL="3200400" algn="l" defTabSz="914400" rtl="0" eaLnBrk="1" latinLnBrk="0" hangingPunct="1">
      <a:defRPr kern="1200">
        <a:solidFill>
          <a:schemeClr val="tx1"/>
        </a:solidFill>
        <a:latin typeface="Arial" panose="020B0604020202020204" pitchFamily="34" charset="0"/>
        <a:ea typeface="+mn-ea"/>
        <a:cs typeface="Droid Sans Fallback" charset="0"/>
      </a:defRPr>
    </a:lvl8pPr>
    <a:lvl9pPr marL="3657600" algn="l" defTabSz="914400" rtl="0" eaLnBrk="1" latinLnBrk="0" hangingPunct="1">
      <a:defRPr kern="1200">
        <a:solidFill>
          <a:schemeClr val="tx1"/>
        </a:solidFill>
        <a:latin typeface="Arial" panose="020B0604020202020204" pitchFamily="34" charset="0"/>
        <a:ea typeface="+mn-ea"/>
        <a:cs typeface="Droid Sans Fallback"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584" y="6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a:t>Banda utilizzata Mb/sec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strRef>
              <c:f>Foglio1!$B$1</c:f>
              <c:strCache>
                <c:ptCount val="1"/>
                <c:pt idx="0">
                  <c:v>Microsoft Teams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Foglio1!$A$2:$A$6</c:f>
              <c:strCache>
                <c:ptCount val="5"/>
                <c:pt idx="0">
                  <c:v>Cattura 1</c:v>
                </c:pt>
                <c:pt idx="1">
                  <c:v>Cattura 2</c:v>
                </c:pt>
                <c:pt idx="2">
                  <c:v>Cattura 3</c:v>
                </c:pt>
                <c:pt idx="3">
                  <c:v>Cattura 4</c:v>
                </c:pt>
                <c:pt idx="4">
                  <c:v>Cattura 5</c:v>
                </c:pt>
              </c:strCache>
            </c:strRef>
          </c:cat>
          <c:val>
            <c:numRef>
              <c:f>Foglio1!$B$2:$B$6</c:f>
              <c:numCache>
                <c:formatCode>General</c:formatCode>
                <c:ptCount val="5"/>
                <c:pt idx="0">
                  <c:v>1.9008</c:v>
                </c:pt>
                <c:pt idx="1">
                  <c:v>0.91049999999999998</c:v>
                </c:pt>
                <c:pt idx="2">
                  <c:v>0.98129999999999995</c:v>
                </c:pt>
                <c:pt idx="3">
                  <c:v>1.7713000000000001</c:v>
                </c:pt>
                <c:pt idx="4">
                  <c:v>0.1817</c:v>
                </c:pt>
              </c:numCache>
            </c:numRef>
          </c:val>
          <c:smooth val="0"/>
          <c:extLst>
            <c:ext xmlns:c16="http://schemas.microsoft.com/office/drawing/2014/chart" uri="{C3380CC4-5D6E-409C-BE32-E72D297353CC}">
              <c16:uniqueId val="{00000000-E2E8-4B26-9E08-FABD61D83841}"/>
            </c:ext>
          </c:extLst>
        </c:ser>
        <c:ser>
          <c:idx val="1"/>
          <c:order val="1"/>
          <c:tx>
            <c:strRef>
              <c:f>Foglio1!$C$1</c:f>
              <c:strCache>
                <c:ptCount val="1"/>
                <c:pt idx="0">
                  <c:v>Zoom</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Foglio1!$A$2:$A$6</c:f>
              <c:strCache>
                <c:ptCount val="5"/>
                <c:pt idx="0">
                  <c:v>Cattura 1</c:v>
                </c:pt>
                <c:pt idx="1">
                  <c:v>Cattura 2</c:v>
                </c:pt>
                <c:pt idx="2">
                  <c:v>Cattura 3</c:v>
                </c:pt>
                <c:pt idx="3">
                  <c:v>Cattura 4</c:v>
                </c:pt>
                <c:pt idx="4">
                  <c:v>Cattura 5</c:v>
                </c:pt>
              </c:strCache>
            </c:strRef>
          </c:cat>
          <c:val>
            <c:numRef>
              <c:f>Foglio1!$C$2:$C$6</c:f>
              <c:numCache>
                <c:formatCode>General</c:formatCode>
                <c:ptCount val="5"/>
                <c:pt idx="0">
                  <c:v>0.55000000000000004</c:v>
                </c:pt>
                <c:pt idx="1">
                  <c:v>1.3496999999999999</c:v>
                </c:pt>
                <c:pt idx="2">
                  <c:v>0.39910000000000001</c:v>
                </c:pt>
                <c:pt idx="3">
                  <c:v>0.39079999999999998</c:v>
                </c:pt>
                <c:pt idx="4">
                  <c:v>0.24779999999999999</c:v>
                </c:pt>
              </c:numCache>
            </c:numRef>
          </c:val>
          <c:smooth val="0"/>
          <c:extLst>
            <c:ext xmlns:c16="http://schemas.microsoft.com/office/drawing/2014/chart" uri="{C3380CC4-5D6E-409C-BE32-E72D297353CC}">
              <c16:uniqueId val="{00000001-E2E8-4B26-9E08-FABD61D83841}"/>
            </c:ext>
          </c:extLst>
        </c:ser>
        <c:ser>
          <c:idx val="2"/>
          <c:order val="2"/>
          <c:tx>
            <c:strRef>
              <c:f>Foglio1!$D$1</c:f>
              <c:strCache>
                <c:ptCount val="1"/>
                <c:pt idx="0">
                  <c:v>Google Meet</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Foglio1!$A$2:$A$6</c:f>
              <c:strCache>
                <c:ptCount val="5"/>
                <c:pt idx="0">
                  <c:v>Cattura 1</c:v>
                </c:pt>
                <c:pt idx="1">
                  <c:v>Cattura 2</c:v>
                </c:pt>
                <c:pt idx="2">
                  <c:v>Cattura 3</c:v>
                </c:pt>
                <c:pt idx="3">
                  <c:v>Cattura 4</c:v>
                </c:pt>
                <c:pt idx="4">
                  <c:v>Cattura 5</c:v>
                </c:pt>
              </c:strCache>
            </c:strRef>
          </c:cat>
          <c:val>
            <c:numRef>
              <c:f>Foglio1!$D$2:$D$6</c:f>
              <c:numCache>
                <c:formatCode>General</c:formatCode>
                <c:ptCount val="5"/>
                <c:pt idx="0">
                  <c:v>0.65249999999999997</c:v>
                </c:pt>
                <c:pt idx="1">
                  <c:v>0.6411</c:v>
                </c:pt>
                <c:pt idx="2">
                  <c:v>0.54279999999999995</c:v>
                </c:pt>
                <c:pt idx="3">
                  <c:v>0.30969999999999998</c:v>
                </c:pt>
                <c:pt idx="4">
                  <c:v>0.26290000000000002</c:v>
                </c:pt>
              </c:numCache>
            </c:numRef>
          </c:val>
          <c:smooth val="0"/>
          <c:extLst>
            <c:ext xmlns:c16="http://schemas.microsoft.com/office/drawing/2014/chart" uri="{C3380CC4-5D6E-409C-BE32-E72D297353CC}">
              <c16:uniqueId val="{00000002-E2E8-4B26-9E08-FABD61D83841}"/>
            </c:ext>
          </c:extLst>
        </c:ser>
        <c:dLbls>
          <c:showLegendKey val="0"/>
          <c:showVal val="0"/>
          <c:showCatName val="0"/>
          <c:showSerName val="0"/>
          <c:showPercent val="0"/>
          <c:showBubbleSize val="0"/>
        </c:dLbls>
        <c:marker val="1"/>
        <c:smooth val="0"/>
        <c:axId val="443938143"/>
        <c:axId val="443940223"/>
      </c:lineChart>
      <c:catAx>
        <c:axId val="4439381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443940223"/>
        <c:crosses val="autoZero"/>
        <c:auto val="1"/>
        <c:lblAlgn val="ctr"/>
        <c:lblOffset val="100"/>
        <c:noMultiLvlLbl val="0"/>
      </c:catAx>
      <c:valAx>
        <c:axId val="443940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4439381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AE173694-4EFA-4D32-81B8-0C5639C073EB}"/>
              </a:ext>
            </a:extLst>
          </p:cNvPr>
          <p:cNvSpPr>
            <a:spLocks noGrp="1" noRot="1" noChangeAspect="1" noChangeArrowheads="1"/>
          </p:cNvSpPr>
          <p:nvPr>
            <p:ph type="sldImg"/>
          </p:nvPr>
        </p:nvSpPr>
        <p:spPr bwMode="auto">
          <a:xfrm>
            <a:off x="1484313" y="900113"/>
            <a:ext cx="4587875" cy="3440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4" name="Rectangle 2">
            <a:extLst>
              <a:ext uri="{FF2B5EF4-FFF2-40B4-BE49-F238E27FC236}">
                <a16:creationId xmlns:a16="http://schemas.microsoft.com/office/drawing/2014/main" id="{2713B0EF-90EE-4E67-B4F7-AD3BCBE0389F}"/>
              </a:ext>
            </a:extLst>
          </p:cNvPr>
          <p:cNvSpPr>
            <a:spLocks noGrp="1" noChangeArrowheads="1"/>
          </p:cNvSpPr>
          <p:nvPr>
            <p:ph type="body"/>
          </p:nvPr>
        </p:nvSpPr>
        <p:spPr bwMode="auto">
          <a:xfrm>
            <a:off x="720725" y="4679950"/>
            <a:ext cx="6118225" cy="503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it-IT" altLang="it-IT"/>
          </a:p>
        </p:txBody>
      </p:sp>
      <p:sp>
        <p:nvSpPr>
          <p:cNvPr id="3075" name="Rectangle 3">
            <a:extLst>
              <a:ext uri="{FF2B5EF4-FFF2-40B4-BE49-F238E27FC236}">
                <a16:creationId xmlns:a16="http://schemas.microsoft.com/office/drawing/2014/main" id="{A1E47306-31BF-481D-863D-F17AE66F6C2E}"/>
              </a:ext>
            </a:extLst>
          </p:cNvPr>
          <p:cNvSpPr>
            <a:spLocks noGrp="1" noChangeArrowheads="1"/>
          </p:cNvSpPr>
          <p:nvPr>
            <p:ph type="hdr"/>
          </p:nvPr>
        </p:nvSpPr>
        <p:spPr bwMode="auto">
          <a:xfrm>
            <a:off x="0" y="0"/>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endParaRPr lang="en-US" altLang="it-IT"/>
          </a:p>
        </p:txBody>
      </p:sp>
      <p:sp>
        <p:nvSpPr>
          <p:cNvPr id="3076" name="Rectangle 4">
            <a:extLst>
              <a:ext uri="{FF2B5EF4-FFF2-40B4-BE49-F238E27FC236}">
                <a16:creationId xmlns:a16="http://schemas.microsoft.com/office/drawing/2014/main" id="{97E09C99-91EF-4E45-97A7-C835FDE1B8C2}"/>
              </a:ext>
            </a:extLst>
          </p:cNvPr>
          <p:cNvSpPr>
            <a:spLocks noGrp="1" noChangeArrowheads="1"/>
          </p:cNvSpPr>
          <p:nvPr>
            <p:ph type="dt"/>
          </p:nvPr>
        </p:nvSpPr>
        <p:spPr bwMode="auto">
          <a:xfrm>
            <a:off x="4279900" y="0"/>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endParaRPr lang="en-US" altLang="it-IT"/>
          </a:p>
        </p:txBody>
      </p:sp>
      <p:sp>
        <p:nvSpPr>
          <p:cNvPr id="3077" name="Rectangle 5">
            <a:extLst>
              <a:ext uri="{FF2B5EF4-FFF2-40B4-BE49-F238E27FC236}">
                <a16:creationId xmlns:a16="http://schemas.microsoft.com/office/drawing/2014/main" id="{E5144B1B-513C-42C6-9761-613613513B83}"/>
              </a:ext>
            </a:extLst>
          </p:cNvPr>
          <p:cNvSpPr>
            <a:spLocks noGrp="1" noChangeArrowheads="1"/>
          </p:cNvSpPr>
          <p:nvPr>
            <p:ph type="ftr"/>
          </p:nvPr>
        </p:nvSpPr>
        <p:spPr bwMode="auto">
          <a:xfrm>
            <a:off x="0" y="10156825"/>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endParaRPr lang="en-US" altLang="it-IT"/>
          </a:p>
        </p:txBody>
      </p:sp>
      <p:sp>
        <p:nvSpPr>
          <p:cNvPr id="3078" name="Rectangle 6">
            <a:extLst>
              <a:ext uri="{FF2B5EF4-FFF2-40B4-BE49-F238E27FC236}">
                <a16:creationId xmlns:a16="http://schemas.microsoft.com/office/drawing/2014/main" id="{F8775023-3150-42DB-97FB-6270D82E39E2}"/>
              </a:ext>
            </a:extLst>
          </p:cNvPr>
          <p:cNvSpPr>
            <a:spLocks noGrp="1" noChangeArrowheads="1"/>
          </p:cNvSpPr>
          <p:nvPr>
            <p:ph type="sldNum"/>
          </p:nvPr>
        </p:nvSpPr>
        <p:spPr bwMode="auto">
          <a:xfrm>
            <a:off x="4279900" y="10156825"/>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fld id="{D0E3836A-8189-4B6C-AB4C-AA6654BE2B9F}" type="slidenum">
              <a:rPr lang="en-US" altLang="it-IT"/>
              <a:pPr/>
              <a:t>‹N›</a:t>
            </a:fld>
            <a:endParaRPr lang="en-US" altLang="it-IT"/>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0F996D4-E353-44EF-8ACE-CA5D3F29C82D}"/>
              </a:ext>
            </a:extLst>
          </p:cNvPr>
          <p:cNvSpPr>
            <a:spLocks noGrp="1" noChangeArrowheads="1"/>
          </p:cNvSpPr>
          <p:nvPr>
            <p:ph type="sldNum"/>
          </p:nvPr>
        </p:nvSpPr>
        <p:spPr>
          <a:ln/>
        </p:spPr>
        <p:txBody>
          <a:bodyPr/>
          <a:lstStyle/>
          <a:p>
            <a:fld id="{0D94F50B-7517-42DF-87F5-4A122BAD117A}" type="slidenum">
              <a:rPr lang="en-US" altLang="it-IT"/>
              <a:pPr/>
              <a:t>1</a:t>
            </a:fld>
            <a:endParaRPr lang="en-US" altLang="it-IT"/>
          </a:p>
        </p:txBody>
      </p:sp>
      <p:sp>
        <p:nvSpPr>
          <p:cNvPr id="8193" name="Rectangle 1">
            <a:extLst>
              <a:ext uri="{FF2B5EF4-FFF2-40B4-BE49-F238E27FC236}">
                <a16:creationId xmlns:a16="http://schemas.microsoft.com/office/drawing/2014/main" id="{F3DB7135-E6FF-43D5-89AD-862473BBD516}"/>
              </a:ext>
            </a:extLst>
          </p:cNvPr>
          <p:cNvSpPr txBox="1">
            <a:spLocks noGrp="1" noRot="1" noChangeAspect="1"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4" name="Rectangle 2">
            <a:extLst>
              <a:ext uri="{FF2B5EF4-FFF2-40B4-BE49-F238E27FC236}">
                <a16:creationId xmlns:a16="http://schemas.microsoft.com/office/drawing/2014/main" id="{9045FE30-37CA-49F1-8D14-1C2886437546}"/>
              </a:ext>
            </a:extLst>
          </p:cNvPr>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56F3086-1B5F-4036-8443-CE1E4F60BFFD}"/>
              </a:ext>
            </a:extLst>
          </p:cNvPr>
          <p:cNvSpPr>
            <a:spLocks noGrp="1" noChangeArrowheads="1"/>
          </p:cNvSpPr>
          <p:nvPr>
            <p:ph type="sldNum"/>
          </p:nvPr>
        </p:nvSpPr>
        <p:spPr>
          <a:ln/>
        </p:spPr>
        <p:txBody>
          <a:bodyPr/>
          <a:lstStyle/>
          <a:p>
            <a:fld id="{03A524DE-D376-4C76-82F9-6A10E68B63A5}" type="slidenum">
              <a:rPr lang="en-US" altLang="it-IT"/>
              <a:pPr/>
              <a:t>2</a:t>
            </a:fld>
            <a:endParaRPr lang="en-US" altLang="it-IT"/>
          </a:p>
        </p:txBody>
      </p:sp>
      <p:sp>
        <p:nvSpPr>
          <p:cNvPr id="9217" name="Rectangle 1">
            <a:extLst>
              <a:ext uri="{FF2B5EF4-FFF2-40B4-BE49-F238E27FC236}">
                <a16:creationId xmlns:a16="http://schemas.microsoft.com/office/drawing/2014/main" id="{A699DC69-85C1-4396-9757-D0BF3543A3D6}"/>
              </a:ext>
            </a:extLst>
          </p:cNvPr>
          <p:cNvSpPr txBox="1">
            <a:spLocks noGrp="1" noRot="1" noChangeAspect="1"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a:extLst>
              <a:ext uri="{FF2B5EF4-FFF2-40B4-BE49-F238E27FC236}">
                <a16:creationId xmlns:a16="http://schemas.microsoft.com/office/drawing/2014/main" id="{8EB2E2D0-8B48-46EB-B93E-2DC142AB56E2}"/>
              </a:ext>
            </a:extLst>
          </p:cNvPr>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9C32F30-FAD1-4740-944D-041952322946}"/>
              </a:ext>
            </a:extLst>
          </p:cNvPr>
          <p:cNvSpPr>
            <a:spLocks noGrp="1" noChangeArrowheads="1"/>
          </p:cNvSpPr>
          <p:nvPr>
            <p:ph type="sldNum"/>
          </p:nvPr>
        </p:nvSpPr>
        <p:spPr>
          <a:ln/>
        </p:spPr>
        <p:txBody>
          <a:bodyPr/>
          <a:lstStyle/>
          <a:p>
            <a:fld id="{13F84DAB-AF3D-4DFB-89D3-9A29C957C89B}" type="slidenum">
              <a:rPr lang="en-US" altLang="it-IT"/>
              <a:pPr/>
              <a:t>4</a:t>
            </a:fld>
            <a:endParaRPr lang="en-US" altLang="it-IT"/>
          </a:p>
        </p:txBody>
      </p:sp>
      <p:sp>
        <p:nvSpPr>
          <p:cNvPr id="11265" name="Rectangle 1">
            <a:extLst>
              <a:ext uri="{FF2B5EF4-FFF2-40B4-BE49-F238E27FC236}">
                <a16:creationId xmlns:a16="http://schemas.microsoft.com/office/drawing/2014/main" id="{06186744-B4DF-4239-A43A-3A365F2F0678}"/>
              </a:ext>
            </a:extLst>
          </p:cNvPr>
          <p:cNvSpPr txBox="1">
            <a:spLocks noGrp="1" noRot="1" noChangeAspect="1"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a:extLst>
              <a:ext uri="{FF2B5EF4-FFF2-40B4-BE49-F238E27FC236}">
                <a16:creationId xmlns:a16="http://schemas.microsoft.com/office/drawing/2014/main" id="{F2FACBF2-01E2-4E05-A216-E859CB442235}"/>
              </a:ext>
            </a:extLst>
          </p:cNvPr>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467B5A-8359-4D97-BD29-3C43CF56899B}"/>
              </a:ext>
            </a:extLst>
          </p:cNvPr>
          <p:cNvSpPr>
            <a:spLocks noGrp="1"/>
          </p:cNvSpPr>
          <p:nvPr>
            <p:ph type="ctrTitle"/>
          </p:nvPr>
        </p:nvSpPr>
        <p:spPr>
          <a:xfrm>
            <a:off x="1260475" y="1236663"/>
            <a:ext cx="7559675" cy="2632075"/>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C7A86E21-D7D8-44A7-919C-5283ACB68BD9}"/>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E4C9F898-2FBF-439E-8AC5-F901D024FC09}"/>
              </a:ext>
            </a:extLst>
          </p:cNvPr>
          <p:cNvSpPr>
            <a:spLocks noGrp="1"/>
          </p:cNvSpPr>
          <p:nvPr>
            <p:ph type="dt" idx="10"/>
          </p:nvPr>
        </p:nvSpPr>
        <p:spPr/>
        <p:txBody>
          <a:bodyPr/>
          <a:lstStyle>
            <a:lvl1pPr>
              <a:defRPr/>
            </a:lvl1pPr>
          </a:lstStyle>
          <a:p>
            <a:endParaRPr lang="en-US" altLang="it-IT"/>
          </a:p>
        </p:txBody>
      </p:sp>
      <p:sp>
        <p:nvSpPr>
          <p:cNvPr id="5" name="Segnaposto piè di pagina 4">
            <a:extLst>
              <a:ext uri="{FF2B5EF4-FFF2-40B4-BE49-F238E27FC236}">
                <a16:creationId xmlns:a16="http://schemas.microsoft.com/office/drawing/2014/main" id="{A26C611B-61E2-4D54-814E-5AF85C92B792}"/>
              </a:ext>
            </a:extLst>
          </p:cNvPr>
          <p:cNvSpPr>
            <a:spLocks noGrp="1"/>
          </p:cNvSpPr>
          <p:nvPr>
            <p:ph type="ftr" idx="11"/>
          </p:nvPr>
        </p:nvSpPr>
        <p:spPr/>
        <p:txBody>
          <a:bodyPr/>
          <a:lstStyle>
            <a:lvl1pPr>
              <a:defRPr/>
            </a:lvl1pPr>
          </a:lstStyle>
          <a:p>
            <a:endParaRPr lang="en-US" altLang="it-IT"/>
          </a:p>
        </p:txBody>
      </p:sp>
      <p:sp>
        <p:nvSpPr>
          <p:cNvPr id="6" name="Segnaposto numero diapositiva 5">
            <a:extLst>
              <a:ext uri="{FF2B5EF4-FFF2-40B4-BE49-F238E27FC236}">
                <a16:creationId xmlns:a16="http://schemas.microsoft.com/office/drawing/2014/main" id="{8E72BA0C-22DA-4720-A591-DC1B53F3EB3F}"/>
              </a:ext>
            </a:extLst>
          </p:cNvPr>
          <p:cNvSpPr>
            <a:spLocks noGrp="1"/>
          </p:cNvSpPr>
          <p:nvPr>
            <p:ph type="sldNum" idx="12"/>
          </p:nvPr>
        </p:nvSpPr>
        <p:spPr/>
        <p:txBody>
          <a:bodyPr/>
          <a:lstStyle>
            <a:lvl1pPr>
              <a:defRPr/>
            </a:lvl1pPr>
          </a:lstStyle>
          <a:p>
            <a:fld id="{E20BAA4C-CFE3-49C9-9E90-46D314FC7CD0}" type="slidenum">
              <a:rPr lang="en-US" altLang="it-IT"/>
              <a:pPr/>
              <a:t>‹N›</a:t>
            </a:fld>
            <a:endParaRPr lang="en-US" altLang="it-IT"/>
          </a:p>
        </p:txBody>
      </p:sp>
    </p:spTree>
    <p:extLst>
      <p:ext uri="{BB962C8B-B14F-4D97-AF65-F5344CB8AC3E}">
        <p14:creationId xmlns:p14="http://schemas.microsoft.com/office/powerpoint/2010/main" val="1928903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C090FA-B0F5-427A-94F2-A00C23EB15FB}"/>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B115BA3-935B-4D0C-8CF7-88A546257BC6}"/>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836906E-BCCB-4829-BEF0-4C44B6E563C8}"/>
              </a:ext>
            </a:extLst>
          </p:cNvPr>
          <p:cNvSpPr>
            <a:spLocks noGrp="1"/>
          </p:cNvSpPr>
          <p:nvPr>
            <p:ph type="dt" idx="10"/>
          </p:nvPr>
        </p:nvSpPr>
        <p:spPr/>
        <p:txBody>
          <a:bodyPr/>
          <a:lstStyle>
            <a:lvl1pPr>
              <a:defRPr/>
            </a:lvl1pPr>
          </a:lstStyle>
          <a:p>
            <a:endParaRPr lang="en-US" altLang="it-IT"/>
          </a:p>
        </p:txBody>
      </p:sp>
      <p:sp>
        <p:nvSpPr>
          <p:cNvPr id="5" name="Segnaposto piè di pagina 4">
            <a:extLst>
              <a:ext uri="{FF2B5EF4-FFF2-40B4-BE49-F238E27FC236}">
                <a16:creationId xmlns:a16="http://schemas.microsoft.com/office/drawing/2014/main" id="{056AD36B-F5DA-42A2-A58E-ED3A9FDD79EB}"/>
              </a:ext>
            </a:extLst>
          </p:cNvPr>
          <p:cNvSpPr>
            <a:spLocks noGrp="1"/>
          </p:cNvSpPr>
          <p:nvPr>
            <p:ph type="ftr" idx="11"/>
          </p:nvPr>
        </p:nvSpPr>
        <p:spPr/>
        <p:txBody>
          <a:bodyPr/>
          <a:lstStyle>
            <a:lvl1pPr>
              <a:defRPr/>
            </a:lvl1pPr>
          </a:lstStyle>
          <a:p>
            <a:endParaRPr lang="en-US" altLang="it-IT"/>
          </a:p>
        </p:txBody>
      </p:sp>
      <p:sp>
        <p:nvSpPr>
          <p:cNvPr id="6" name="Segnaposto numero diapositiva 5">
            <a:extLst>
              <a:ext uri="{FF2B5EF4-FFF2-40B4-BE49-F238E27FC236}">
                <a16:creationId xmlns:a16="http://schemas.microsoft.com/office/drawing/2014/main" id="{7D9FF425-1462-4ECF-BFDA-C4DB342E8333}"/>
              </a:ext>
            </a:extLst>
          </p:cNvPr>
          <p:cNvSpPr>
            <a:spLocks noGrp="1"/>
          </p:cNvSpPr>
          <p:nvPr>
            <p:ph type="sldNum" idx="12"/>
          </p:nvPr>
        </p:nvSpPr>
        <p:spPr/>
        <p:txBody>
          <a:bodyPr/>
          <a:lstStyle>
            <a:lvl1pPr>
              <a:defRPr/>
            </a:lvl1pPr>
          </a:lstStyle>
          <a:p>
            <a:fld id="{73ADE83E-89E9-4D7F-A67B-47F84E243E63}" type="slidenum">
              <a:rPr lang="en-US" altLang="it-IT"/>
              <a:pPr/>
              <a:t>‹N›</a:t>
            </a:fld>
            <a:endParaRPr lang="en-US" altLang="it-IT"/>
          </a:p>
        </p:txBody>
      </p:sp>
    </p:spTree>
    <p:extLst>
      <p:ext uri="{BB962C8B-B14F-4D97-AF65-F5344CB8AC3E}">
        <p14:creationId xmlns:p14="http://schemas.microsoft.com/office/powerpoint/2010/main" val="4005551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48BCBB0-F037-4BAF-A8C5-3E7C2C0ACADA}"/>
              </a:ext>
            </a:extLst>
          </p:cNvPr>
          <p:cNvSpPr>
            <a:spLocks noGrp="1"/>
          </p:cNvSpPr>
          <p:nvPr>
            <p:ph type="title" orient="vert"/>
          </p:nvPr>
        </p:nvSpPr>
        <p:spPr>
          <a:xfrm>
            <a:off x="7305675" y="301625"/>
            <a:ext cx="2266950" cy="58499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7CFA64A-C7BF-480C-9319-BD914193057F}"/>
              </a:ext>
            </a:extLst>
          </p:cNvPr>
          <p:cNvSpPr>
            <a:spLocks noGrp="1"/>
          </p:cNvSpPr>
          <p:nvPr>
            <p:ph type="body" orient="vert" idx="1"/>
          </p:nvPr>
        </p:nvSpPr>
        <p:spPr>
          <a:xfrm>
            <a:off x="503238" y="301625"/>
            <a:ext cx="6650037" cy="58499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78E8C38-3E19-420B-9DC4-60287BBC5962}"/>
              </a:ext>
            </a:extLst>
          </p:cNvPr>
          <p:cNvSpPr>
            <a:spLocks noGrp="1"/>
          </p:cNvSpPr>
          <p:nvPr>
            <p:ph type="dt" idx="10"/>
          </p:nvPr>
        </p:nvSpPr>
        <p:spPr/>
        <p:txBody>
          <a:bodyPr/>
          <a:lstStyle>
            <a:lvl1pPr>
              <a:defRPr/>
            </a:lvl1pPr>
          </a:lstStyle>
          <a:p>
            <a:endParaRPr lang="en-US" altLang="it-IT"/>
          </a:p>
        </p:txBody>
      </p:sp>
      <p:sp>
        <p:nvSpPr>
          <p:cNvPr id="5" name="Segnaposto piè di pagina 4">
            <a:extLst>
              <a:ext uri="{FF2B5EF4-FFF2-40B4-BE49-F238E27FC236}">
                <a16:creationId xmlns:a16="http://schemas.microsoft.com/office/drawing/2014/main" id="{1855D60E-D71B-4E5C-9FF5-9819BEB45A7C}"/>
              </a:ext>
            </a:extLst>
          </p:cNvPr>
          <p:cNvSpPr>
            <a:spLocks noGrp="1"/>
          </p:cNvSpPr>
          <p:nvPr>
            <p:ph type="ftr" idx="11"/>
          </p:nvPr>
        </p:nvSpPr>
        <p:spPr/>
        <p:txBody>
          <a:bodyPr/>
          <a:lstStyle>
            <a:lvl1pPr>
              <a:defRPr/>
            </a:lvl1pPr>
          </a:lstStyle>
          <a:p>
            <a:endParaRPr lang="en-US" altLang="it-IT"/>
          </a:p>
        </p:txBody>
      </p:sp>
      <p:sp>
        <p:nvSpPr>
          <p:cNvPr id="6" name="Segnaposto numero diapositiva 5">
            <a:extLst>
              <a:ext uri="{FF2B5EF4-FFF2-40B4-BE49-F238E27FC236}">
                <a16:creationId xmlns:a16="http://schemas.microsoft.com/office/drawing/2014/main" id="{E8E556D0-B908-4BE8-A910-6EC0B21A3C46}"/>
              </a:ext>
            </a:extLst>
          </p:cNvPr>
          <p:cNvSpPr>
            <a:spLocks noGrp="1"/>
          </p:cNvSpPr>
          <p:nvPr>
            <p:ph type="sldNum" idx="12"/>
          </p:nvPr>
        </p:nvSpPr>
        <p:spPr/>
        <p:txBody>
          <a:bodyPr/>
          <a:lstStyle>
            <a:lvl1pPr>
              <a:defRPr/>
            </a:lvl1pPr>
          </a:lstStyle>
          <a:p>
            <a:fld id="{7038B2E7-659F-4C08-AAF3-1E0547144171}" type="slidenum">
              <a:rPr lang="en-US" altLang="it-IT"/>
              <a:pPr/>
              <a:t>‹N›</a:t>
            </a:fld>
            <a:endParaRPr lang="en-US" altLang="it-IT"/>
          </a:p>
        </p:txBody>
      </p:sp>
    </p:spTree>
    <p:extLst>
      <p:ext uri="{BB962C8B-B14F-4D97-AF65-F5344CB8AC3E}">
        <p14:creationId xmlns:p14="http://schemas.microsoft.com/office/powerpoint/2010/main" val="1263352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97FC2C-393C-460D-8833-FDCDF1C5C0B5}"/>
              </a:ext>
            </a:extLst>
          </p:cNvPr>
          <p:cNvSpPr>
            <a:spLocks noGrp="1"/>
          </p:cNvSpPr>
          <p:nvPr>
            <p:ph type="ctrTitle"/>
          </p:nvPr>
        </p:nvSpPr>
        <p:spPr>
          <a:xfrm>
            <a:off x="1260475" y="1236663"/>
            <a:ext cx="7559675" cy="2632075"/>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B5D89DE3-1578-4A5F-8CE9-CE7DF7C61BC5}"/>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6324F8C7-F90D-4B2E-99B5-07B643F24770}"/>
              </a:ext>
            </a:extLst>
          </p:cNvPr>
          <p:cNvSpPr>
            <a:spLocks noGrp="1"/>
          </p:cNvSpPr>
          <p:nvPr>
            <p:ph type="dt" idx="10"/>
          </p:nvPr>
        </p:nvSpPr>
        <p:spPr/>
        <p:txBody>
          <a:bodyPr/>
          <a:lstStyle>
            <a:lvl1pPr>
              <a:defRPr/>
            </a:lvl1pPr>
          </a:lstStyle>
          <a:p>
            <a:endParaRPr lang="en-US" altLang="it-IT"/>
          </a:p>
        </p:txBody>
      </p:sp>
      <p:sp>
        <p:nvSpPr>
          <p:cNvPr id="5" name="Segnaposto piè di pagina 4">
            <a:extLst>
              <a:ext uri="{FF2B5EF4-FFF2-40B4-BE49-F238E27FC236}">
                <a16:creationId xmlns:a16="http://schemas.microsoft.com/office/drawing/2014/main" id="{68DEEDD0-05CA-4373-A44B-7CEBE8A7446F}"/>
              </a:ext>
            </a:extLst>
          </p:cNvPr>
          <p:cNvSpPr>
            <a:spLocks noGrp="1"/>
          </p:cNvSpPr>
          <p:nvPr>
            <p:ph type="ftr" idx="11"/>
          </p:nvPr>
        </p:nvSpPr>
        <p:spPr/>
        <p:txBody>
          <a:bodyPr/>
          <a:lstStyle>
            <a:lvl1pPr>
              <a:defRPr/>
            </a:lvl1pPr>
          </a:lstStyle>
          <a:p>
            <a:endParaRPr lang="en-US" altLang="it-IT"/>
          </a:p>
        </p:txBody>
      </p:sp>
      <p:sp>
        <p:nvSpPr>
          <p:cNvPr id="6" name="Segnaposto numero diapositiva 5">
            <a:extLst>
              <a:ext uri="{FF2B5EF4-FFF2-40B4-BE49-F238E27FC236}">
                <a16:creationId xmlns:a16="http://schemas.microsoft.com/office/drawing/2014/main" id="{4A717359-EBA3-4B07-B8CB-E8E8EE788E37}"/>
              </a:ext>
            </a:extLst>
          </p:cNvPr>
          <p:cNvSpPr>
            <a:spLocks noGrp="1"/>
          </p:cNvSpPr>
          <p:nvPr>
            <p:ph type="sldNum" idx="12"/>
          </p:nvPr>
        </p:nvSpPr>
        <p:spPr/>
        <p:txBody>
          <a:bodyPr/>
          <a:lstStyle>
            <a:lvl1pPr>
              <a:defRPr/>
            </a:lvl1pPr>
          </a:lstStyle>
          <a:p>
            <a:fld id="{F5A0DB59-4A54-4CD7-8AB7-23F72024A366}" type="slidenum">
              <a:rPr lang="en-US" altLang="it-IT"/>
              <a:pPr/>
              <a:t>‹N›</a:t>
            </a:fld>
            <a:endParaRPr lang="en-US" altLang="it-IT"/>
          </a:p>
        </p:txBody>
      </p:sp>
    </p:spTree>
    <p:extLst>
      <p:ext uri="{BB962C8B-B14F-4D97-AF65-F5344CB8AC3E}">
        <p14:creationId xmlns:p14="http://schemas.microsoft.com/office/powerpoint/2010/main" val="667829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2CA046-01CA-4480-99B0-5B6830F9F6F0}"/>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04E7328-9D98-4C59-99D4-FA3BCE92B34D}"/>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13C6818-DA87-490A-9338-71247A43CFF3}"/>
              </a:ext>
            </a:extLst>
          </p:cNvPr>
          <p:cNvSpPr>
            <a:spLocks noGrp="1"/>
          </p:cNvSpPr>
          <p:nvPr>
            <p:ph type="dt" idx="10"/>
          </p:nvPr>
        </p:nvSpPr>
        <p:spPr/>
        <p:txBody>
          <a:bodyPr/>
          <a:lstStyle>
            <a:lvl1pPr>
              <a:defRPr/>
            </a:lvl1pPr>
          </a:lstStyle>
          <a:p>
            <a:endParaRPr lang="en-US" altLang="it-IT"/>
          </a:p>
        </p:txBody>
      </p:sp>
      <p:sp>
        <p:nvSpPr>
          <p:cNvPr id="5" name="Segnaposto piè di pagina 4">
            <a:extLst>
              <a:ext uri="{FF2B5EF4-FFF2-40B4-BE49-F238E27FC236}">
                <a16:creationId xmlns:a16="http://schemas.microsoft.com/office/drawing/2014/main" id="{F9E39E09-C5A6-42F7-AA67-D1A149757B73}"/>
              </a:ext>
            </a:extLst>
          </p:cNvPr>
          <p:cNvSpPr>
            <a:spLocks noGrp="1"/>
          </p:cNvSpPr>
          <p:nvPr>
            <p:ph type="ftr" idx="11"/>
          </p:nvPr>
        </p:nvSpPr>
        <p:spPr/>
        <p:txBody>
          <a:bodyPr/>
          <a:lstStyle>
            <a:lvl1pPr>
              <a:defRPr/>
            </a:lvl1pPr>
          </a:lstStyle>
          <a:p>
            <a:endParaRPr lang="en-US" altLang="it-IT"/>
          </a:p>
        </p:txBody>
      </p:sp>
      <p:sp>
        <p:nvSpPr>
          <p:cNvPr id="6" name="Segnaposto numero diapositiva 5">
            <a:extLst>
              <a:ext uri="{FF2B5EF4-FFF2-40B4-BE49-F238E27FC236}">
                <a16:creationId xmlns:a16="http://schemas.microsoft.com/office/drawing/2014/main" id="{CAD4CEB4-AB5F-4A42-AEDE-B352A48514AB}"/>
              </a:ext>
            </a:extLst>
          </p:cNvPr>
          <p:cNvSpPr>
            <a:spLocks noGrp="1"/>
          </p:cNvSpPr>
          <p:nvPr>
            <p:ph type="sldNum" idx="12"/>
          </p:nvPr>
        </p:nvSpPr>
        <p:spPr/>
        <p:txBody>
          <a:bodyPr/>
          <a:lstStyle>
            <a:lvl1pPr>
              <a:defRPr/>
            </a:lvl1pPr>
          </a:lstStyle>
          <a:p>
            <a:fld id="{75B50068-7389-43BC-844E-08CF49FD2989}" type="slidenum">
              <a:rPr lang="en-US" altLang="it-IT"/>
              <a:pPr/>
              <a:t>‹N›</a:t>
            </a:fld>
            <a:endParaRPr lang="en-US" altLang="it-IT"/>
          </a:p>
        </p:txBody>
      </p:sp>
    </p:spTree>
    <p:extLst>
      <p:ext uri="{BB962C8B-B14F-4D97-AF65-F5344CB8AC3E}">
        <p14:creationId xmlns:p14="http://schemas.microsoft.com/office/powerpoint/2010/main" val="1679198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B60924-7006-4CCB-A394-140893025618}"/>
              </a:ext>
            </a:extLst>
          </p:cNvPr>
          <p:cNvSpPr>
            <a:spLocks noGrp="1"/>
          </p:cNvSpPr>
          <p:nvPr>
            <p:ph type="title"/>
          </p:nvPr>
        </p:nvSpPr>
        <p:spPr>
          <a:xfrm>
            <a:off x="687388" y="1884363"/>
            <a:ext cx="8694737" cy="31448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98D9F9F7-8838-443F-9112-4E3361A86B92}"/>
              </a:ext>
            </a:extLst>
          </p:cNvPr>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BC2F52E-4DBA-4B6B-A7DD-0373C270FEB2}"/>
              </a:ext>
            </a:extLst>
          </p:cNvPr>
          <p:cNvSpPr>
            <a:spLocks noGrp="1"/>
          </p:cNvSpPr>
          <p:nvPr>
            <p:ph type="dt" idx="10"/>
          </p:nvPr>
        </p:nvSpPr>
        <p:spPr/>
        <p:txBody>
          <a:bodyPr/>
          <a:lstStyle>
            <a:lvl1pPr>
              <a:defRPr/>
            </a:lvl1pPr>
          </a:lstStyle>
          <a:p>
            <a:endParaRPr lang="en-US" altLang="it-IT"/>
          </a:p>
        </p:txBody>
      </p:sp>
      <p:sp>
        <p:nvSpPr>
          <p:cNvPr id="5" name="Segnaposto piè di pagina 4">
            <a:extLst>
              <a:ext uri="{FF2B5EF4-FFF2-40B4-BE49-F238E27FC236}">
                <a16:creationId xmlns:a16="http://schemas.microsoft.com/office/drawing/2014/main" id="{678ECB5B-E281-478C-B710-5D77EF43A7B2}"/>
              </a:ext>
            </a:extLst>
          </p:cNvPr>
          <p:cNvSpPr>
            <a:spLocks noGrp="1"/>
          </p:cNvSpPr>
          <p:nvPr>
            <p:ph type="ftr" idx="11"/>
          </p:nvPr>
        </p:nvSpPr>
        <p:spPr/>
        <p:txBody>
          <a:bodyPr/>
          <a:lstStyle>
            <a:lvl1pPr>
              <a:defRPr/>
            </a:lvl1pPr>
          </a:lstStyle>
          <a:p>
            <a:endParaRPr lang="en-US" altLang="it-IT"/>
          </a:p>
        </p:txBody>
      </p:sp>
      <p:sp>
        <p:nvSpPr>
          <p:cNvPr id="6" name="Segnaposto numero diapositiva 5">
            <a:extLst>
              <a:ext uri="{FF2B5EF4-FFF2-40B4-BE49-F238E27FC236}">
                <a16:creationId xmlns:a16="http://schemas.microsoft.com/office/drawing/2014/main" id="{0F1E7662-8206-4BE8-91CC-7E23DC69814A}"/>
              </a:ext>
            </a:extLst>
          </p:cNvPr>
          <p:cNvSpPr>
            <a:spLocks noGrp="1"/>
          </p:cNvSpPr>
          <p:nvPr>
            <p:ph type="sldNum" idx="12"/>
          </p:nvPr>
        </p:nvSpPr>
        <p:spPr/>
        <p:txBody>
          <a:bodyPr/>
          <a:lstStyle>
            <a:lvl1pPr>
              <a:defRPr/>
            </a:lvl1pPr>
          </a:lstStyle>
          <a:p>
            <a:fld id="{A9A05DC8-C59E-4184-BE06-4A3D5980BF18}" type="slidenum">
              <a:rPr lang="en-US" altLang="it-IT"/>
              <a:pPr/>
              <a:t>‹N›</a:t>
            </a:fld>
            <a:endParaRPr lang="en-US" altLang="it-IT"/>
          </a:p>
        </p:txBody>
      </p:sp>
    </p:spTree>
    <p:extLst>
      <p:ext uri="{BB962C8B-B14F-4D97-AF65-F5344CB8AC3E}">
        <p14:creationId xmlns:p14="http://schemas.microsoft.com/office/powerpoint/2010/main" val="3003850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225363-4319-42DB-957F-B074C62AF47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4A36450-4399-4CEE-87CF-021BD3CF59B7}"/>
              </a:ext>
            </a:extLst>
          </p:cNvPr>
          <p:cNvSpPr>
            <a:spLocks noGrp="1"/>
          </p:cNvSpPr>
          <p:nvPr>
            <p:ph sz="half" idx="1"/>
          </p:nvPr>
        </p:nvSpPr>
        <p:spPr>
          <a:xfrm>
            <a:off x="503238" y="1800225"/>
            <a:ext cx="4459287" cy="43830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7EC74860-04BA-43CC-A095-7D523A675E2D}"/>
              </a:ext>
            </a:extLst>
          </p:cNvPr>
          <p:cNvSpPr>
            <a:spLocks noGrp="1"/>
          </p:cNvSpPr>
          <p:nvPr>
            <p:ph sz="half" idx="2"/>
          </p:nvPr>
        </p:nvSpPr>
        <p:spPr>
          <a:xfrm>
            <a:off x="5114925" y="1800225"/>
            <a:ext cx="4459288" cy="43830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1E2192C8-78CB-4E16-BDFF-106267C983C3}"/>
              </a:ext>
            </a:extLst>
          </p:cNvPr>
          <p:cNvSpPr>
            <a:spLocks noGrp="1"/>
          </p:cNvSpPr>
          <p:nvPr>
            <p:ph type="dt" idx="10"/>
          </p:nvPr>
        </p:nvSpPr>
        <p:spPr/>
        <p:txBody>
          <a:bodyPr/>
          <a:lstStyle>
            <a:lvl1pPr>
              <a:defRPr/>
            </a:lvl1pPr>
          </a:lstStyle>
          <a:p>
            <a:endParaRPr lang="en-US" altLang="it-IT"/>
          </a:p>
        </p:txBody>
      </p:sp>
      <p:sp>
        <p:nvSpPr>
          <p:cNvPr id="6" name="Segnaposto piè di pagina 5">
            <a:extLst>
              <a:ext uri="{FF2B5EF4-FFF2-40B4-BE49-F238E27FC236}">
                <a16:creationId xmlns:a16="http://schemas.microsoft.com/office/drawing/2014/main" id="{35F67FCA-269C-4200-9A07-1A03DA1F350E}"/>
              </a:ext>
            </a:extLst>
          </p:cNvPr>
          <p:cNvSpPr>
            <a:spLocks noGrp="1"/>
          </p:cNvSpPr>
          <p:nvPr>
            <p:ph type="ftr" idx="11"/>
          </p:nvPr>
        </p:nvSpPr>
        <p:spPr/>
        <p:txBody>
          <a:bodyPr/>
          <a:lstStyle>
            <a:lvl1pPr>
              <a:defRPr/>
            </a:lvl1pPr>
          </a:lstStyle>
          <a:p>
            <a:endParaRPr lang="en-US" altLang="it-IT"/>
          </a:p>
        </p:txBody>
      </p:sp>
      <p:sp>
        <p:nvSpPr>
          <p:cNvPr id="7" name="Segnaposto numero diapositiva 6">
            <a:extLst>
              <a:ext uri="{FF2B5EF4-FFF2-40B4-BE49-F238E27FC236}">
                <a16:creationId xmlns:a16="http://schemas.microsoft.com/office/drawing/2014/main" id="{62C550B8-F803-4004-BB8B-3667F88292F9}"/>
              </a:ext>
            </a:extLst>
          </p:cNvPr>
          <p:cNvSpPr>
            <a:spLocks noGrp="1"/>
          </p:cNvSpPr>
          <p:nvPr>
            <p:ph type="sldNum" idx="12"/>
          </p:nvPr>
        </p:nvSpPr>
        <p:spPr/>
        <p:txBody>
          <a:bodyPr/>
          <a:lstStyle>
            <a:lvl1pPr>
              <a:defRPr/>
            </a:lvl1pPr>
          </a:lstStyle>
          <a:p>
            <a:fld id="{C891C630-D317-45C3-A829-621A555DE592}" type="slidenum">
              <a:rPr lang="en-US" altLang="it-IT"/>
              <a:pPr/>
              <a:t>‹N›</a:t>
            </a:fld>
            <a:endParaRPr lang="en-US" altLang="it-IT"/>
          </a:p>
        </p:txBody>
      </p:sp>
    </p:spTree>
    <p:extLst>
      <p:ext uri="{BB962C8B-B14F-4D97-AF65-F5344CB8AC3E}">
        <p14:creationId xmlns:p14="http://schemas.microsoft.com/office/powerpoint/2010/main" val="725084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2DA05A-C404-4519-B212-5E579148B3B5}"/>
              </a:ext>
            </a:extLst>
          </p:cNvPr>
          <p:cNvSpPr>
            <a:spLocks noGrp="1"/>
          </p:cNvSpPr>
          <p:nvPr>
            <p:ph type="title"/>
          </p:nvPr>
        </p:nvSpPr>
        <p:spPr>
          <a:xfrm>
            <a:off x="693738" y="403225"/>
            <a:ext cx="8694737" cy="1460500"/>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C749312-E9B3-4E04-B078-FC2BC71D01B1}"/>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E1CF39EE-D830-4B49-8E55-876B1B2106F1}"/>
              </a:ext>
            </a:extLst>
          </p:cNvPr>
          <p:cNvSpPr>
            <a:spLocks noGrp="1"/>
          </p:cNvSpPr>
          <p:nvPr>
            <p:ph sz="half" idx="2"/>
          </p:nvPr>
        </p:nvSpPr>
        <p:spPr>
          <a:xfrm>
            <a:off x="693738" y="2760663"/>
            <a:ext cx="4265612" cy="406241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FF355AC-7345-4A0A-BA8D-67002F0781D8}"/>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084F6357-D8B5-471A-8E1F-37225FC2C275}"/>
              </a:ext>
            </a:extLst>
          </p:cNvPr>
          <p:cNvSpPr>
            <a:spLocks noGrp="1"/>
          </p:cNvSpPr>
          <p:nvPr>
            <p:ph sz="quarter" idx="4"/>
          </p:nvPr>
        </p:nvSpPr>
        <p:spPr>
          <a:xfrm>
            <a:off x="5103813" y="2760663"/>
            <a:ext cx="4284662" cy="406241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44500685-62AD-4698-AAE5-78D11832481F}"/>
              </a:ext>
            </a:extLst>
          </p:cNvPr>
          <p:cNvSpPr>
            <a:spLocks noGrp="1"/>
          </p:cNvSpPr>
          <p:nvPr>
            <p:ph type="dt" idx="10"/>
          </p:nvPr>
        </p:nvSpPr>
        <p:spPr/>
        <p:txBody>
          <a:bodyPr/>
          <a:lstStyle>
            <a:lvl1pPr>
              <a:defRPr/>
            </a:lvl1pPr>
          </a:lstStyle>
          <a:p>
            <a:endParaRPr lang="en-US" altLang="it-IT"/>
          </a:p>
        </p:txBody>
      </p:sp>
      <p:sp>
        <p:nvSpPr>
          <p:cNvPr id="8" name="Segnaposto piè di pagina 7">
            <a:extLst>
              <a:ext uri="{FF2B5EF4-FFF2-40B4-BE49-F238E27FC236}">
                <a16:creationId xmlns:a16="http://schemas.microsoft.com/office/drawing/2014/main" id="{6E178186-7E9F-4BB0-8838-0FD86207A9F5}"/>
              </a:ext>
            </a:extLst>
          </p:cNvPr>
          <p:cNvSpPr>
            <a:spLocks noGrp="1"/>
          </p:cNvSpPr>
          <p:nvPr>
            <p:ph type="ftr" idx="11"/>
          </p:nvPr>
        </p:nvSpPr>
        <p:spPr/>
        <p:txBody>
          <a:bodyPr/>
          <a:lstStyle>
            <a:lvl1pPr>
              <a:defRPr/>
            </a:lvl1pPr>
          </a:lstStyle>
          <a:p>
            <a:endParaRPr lang="en-US" altLang="it-IT"/>
          </a:p>
        </p:txBody>
      </p:sp>
      <p:sp>
        <p:nvSpPr>
          <p:cNvPr id="9" name="Segnaposto numero diapositiva 8">
            <a:extLst>
              <a:ext uri="{FF2B5EF4-FFF2-40B4-BE49-F238E27FC236}">
                <a16:creationId xmlns:a16="http://schemas.microsoft.com/office/drawing/2014/main" id="{FF1DFF2D-43EB-4138-A08D-6A02FE4B6ED9}"/>
              </a:ext>
            </a:extLst>
          </p:cNvPr>
          <p:cNvSpPr>
            <a:spLocks noGrp="1"/>
          </p:cNvSpPr>
          <p:nvPr>
            <p:ph type="sldNum" idx="12"/>
          </p:nvPr>
        </p:nvSpPr>
        <p:spPr/>
        <p:txBody>
          <a:bodyPr/>
          <a:lstStyle>
            <a:lvl1pPr>
              <a:defRPr/>
            </a:lvl1pPr>
          </a:lstStyle>
          <a:p>
            <a:fld id="{320BA0A6-E226-4F9D-9D5B-15C8CC46548E}" type="slidenum">
              <a:rPr lang="en-US" altLang="it-IT"/>
              <a:pPr/>
              <a:t>‹N›</a:t>
            </a:fld>
            <a:endParaRPr lang="en-US" altLang="it-IT"/>
          </a:p>
        </p:txBody>
      </p:sp>
    </p:spTree>
    <p:extLst>
      <p:ext uri="{BB962C8B-B14F-4D97-AF65-F5344CB8AC3E}">
        <p14:creationId xmlns:p14="http://schemas.microsoft.com/office/powerpoint/2010/main" val="2420888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A0FB12-F247-48BC-AE2D-1710170428CB}"/>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170E3238-9847-4B36-BFD5-0005C028C2D1}"/>
              </a:ext>
            </a:extLst>
          </p:cNvPr>
          <p:cNvSpPr>
            <a:spLocks noGrp="1"/>
          </p:cNvSpPr>
          <p:nvPr>
            <p:ph type="dt" idx="10"/>
          </p:nvPr>
        </p:nvSpPr>
        <p:spPr/>
        <p:txBody>
          <a:bodyPr/>
          <a:lstStyle>
            <a:lvl1pPr>
              <a:defRPr/>
            </a:lvl1pPr>
          </a:lstStyle>
          <a:p>
            <a:endParaRPr lang="en-US" altLang="it-IT"/>
          </a:p>
        </p:txBody>
      </p:sp>
      <p:sp>
        <p:nvSpPr>
          <p:cNvPr id="4" name="Segnaposto piè di pagina 3">
            <a:extLst>
              <a:ext uri="{FF2B5EF4-FFF2-40B4-BE49-F238E27FC236}">
                <a16:creationId xmlns:a16="http://schemas.microsoft.com/office/drawing/2014/main" id="{AD29B753-7DB9-4144-83E2-5A0A41F6F4A6}"/>
              </a:ext>
            </a:extLst>
          </p:cNvPr>
          <p:cNvSpPr>
            <a:spLocks noGrp="1"/>
          </p:cNvSpPr>
          <p:nvPr>
            <p:ph type="ftr" idx="11"/>
          </p:nvPr>
        </p:nvSpPr>
        <p:spPr/>
        <p:txBody>
          <a:bodyPr/>
          <a:lstStyle>
            <a:lvl1pPr>
              <a:defRPr/>
            </a:lvl1pPr>
          </a:lstStyle>
          <a:p>
            <a:endParaRPr lang="en-US" altLang="it-IT"/>
          </a:p>
        </p:txBody>
      </p:sp>
      <p:sp>
        <p:nvSpPr>
          <p:cNvPr id="5" name="Segnaposto numero diapositiva 4">
            <a:extLst>
              <a:ext uri="{FF2B5EF4-FFF2-40B4-BE49-F238E27FC236}">
                <a16:creationId xmlns:a16="http://schemas.microsoft.com/office/drawing/2014/main" id="{B614D853-553B-4757-A5E5-1F021536AB23}"/>
              </a:ext>
            </a:extLst>
          </p:cNvPr>
          <p:cNvSpPr>
            <a:spLocks noGrp="1"/>
          </p:cNvSpPr>
          <p:nvPr>
            <p:ph type="sldNum" idx="12"/>
          </p:nvPr>
        </p:nvSpPr>
        <p:spPr/>
        <p:txBody>
          <a:bodyPr/>
          <a:lstStyle>
            <a:lvl1pPr>
              <a:defRPr/>
            </a:lvl1pPr>
          </a:lstStyle>
          <a:p>
            <a:fld id="{D7B28764-C24B-4AEB-A822-D66662225DC7}" type="slidenum">
              <a:rPr lang="en-US" altLang="it-IT"/>
              <a:pPr/>
              <a:t>‹N›</a:t>
            </a:fld>
            <a:endParaRPr lang="en-US" altLang="it-IT"/>
          </a:p>
        </p:txBody>
      </p:sp>
    </p:spTree>
    <p:extLst>
      <p:ext uri="{BB962C8B-B14F-4D97-AF65-F5344CB8AC3E}">
        <p14:creationId xmlns:p14="http://schemas.microsoft.com/office/powerpoint/2010/main" val="11562222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57B272FA-2717-4C00-BFAA-2D886BBA8489}"/>
              </a:ext>
            </a:extLst>
          </p:cNvPr>
          <p:cNvSpPr>
            <a:spLocks noGrp="1"/>
          </p:cNvSpPr>
          <p:nvPr>
            <p:ph type="dt" idx="10"/>
          </p:nvPr>
        </p:nvSpPr>
        <p:spPr/>
        <p:txBody>
          <a:bodyPr/>
          <a:lstStyle>
            <a:lvl1pPr>
              <a:defRPr/>
            </a:lvl1pPr>
          </a:lstStyle>
          <a:p>
            <a:endParaRPr lang="en-US" altLang="it-IT"/>
          </a:p>
        </p:txBody>
      </p:sp>
      <p:sp>
        <p:nvSpPr>
          <p:cNvPr id="3" name="Segnaposto piè di pagina 2">
            <a:extLst>
              <a:ext uri="{FF2B5EF4-FFF2-40B4-BE49-F238E27FC236}">
                <a16:creationId xmlns:a16="http://schemas.microsoft.com/office/drawing/2014/main" id="{04836BEA-FC83-447B-891F-56CF38A4F645}"/>
              </a:ext>
            </a:extLst>
          </p:cNvPr>
          <p:cNvSpPr>
            <a:spLocks noGrp="1"/>
          </p:cNvSpPr>
          <p:nvPr>
            <p:ph type="ftr" idx="11"/>
          </p:nvPr>
        </p:nvSpPr>
        <p:spPr/>
        <p:txBody>
          <a:bodyPr/>
          <a:lstStyle>
            <a:lvl1pPr>
              <a:defRPr/>
            </a:lvl1pPr>
          </a:lstStyle>
          <a:p>
            <a:endParaRPr lang="en-US" altLang="it-IT"/>
          </a:p>
        </p:txBody>
      </p:sp>
      <p:sp>
        <p:nvSpPr>
          <p:cNvPr id="4" name="Segnaposto numero diapositiva 3">
            <a:extLst>
              <a:ext uri="{FF2B5EF4-FFF2-40B4-BE49-F238E27FC236}">
                <a16:creationId xmlns:a16="http://schemas.microsoft.com/office/drawing/2014/main" id="{BF938CC8-0D31-4D65-8FD8-5529325288C0}"/>
              </a:ext>
            </a:extLst>
          </p:cNvPr>
          <p:cNvSpPr>
            <a:spLocks noGrp="1"/>
          </p:cNvSpPr>
          <p:nvPr>
            <p:ph type="sldNum" idx="12"/>
          </p:nvPr>
        </p:nvSpPr>
        <p:spPr/>
        <p:txBody>
          <a:bodyPr/>
          <a:lstStyle>
            <a:lvl1pPr>
              <a:defRPr/>
            </a:lvl1pPr>
          </a:lstStyle>
          <a:p>
            <a:fld id="{A4EBA7D6-15A8-4F00-ACE0-5566D7B0B578}" type="slidenum">
              <a:rPr lang="en-US" altLang="it-IT"/>
              <a:pPr/>
              <a:t>‹N›</a:t>
            </a:fld>
            <a:endParaRPr lang="en-US" altLang="it-IT"/>
          </a:p>
        </p:txBody>
      </p:sp>
    </p:spTree>
    <p:extLst>
      <p:ext uri="{BB962C8B-B14F-4D97-AF65-F5344CB8AC3E}">
        <p14:creationId xmlns:p14="http://schemas.microsoft.com/office/powerpoint/2010/main" val="5789229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1A0330-CFFA-4B99-853E-5C7646015463}"/>
              </a:ext>
            </a:extLst>
          </p:cNvPr>
          <p:cNvSpPr>
            <a:spLocks noGrp="1"/>
          </p:cNvSpPr>
          <p:nvPr>
            <p:ph type="title"/>
          </p:nvPr>
        </p:nvSpPr>
        <p:spPr>
          <a:xfrm>
            <a:off x="693738" y="503238"/>
            <a:ext cx="3251200" cy="17653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587E316-DA7A-4C36-A433-488C10DBFFE7}"/>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C0C6137F-D76E-4CFE-A170-D501665E28CF}"/>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7C32251-67E0-4F15-9362-DF7F9F63E7A1}"/>
              </a:ext>
            </a:extLst>
          </p:cNvPr>
          <p:cNvSpPr>
            <a:spLocks noGrp="1"/>
          </p:cNvSpPr>
          <p:nvPr>
            <p:ph type="dt" idx="10"/>
          </p:nvPr>
        </p:nvSpPr>
        <p:spPr/>
        <p:txBody>
          <a:bodyPr/>
          <a:lstStyle>
            <a:lvl1pPr>
              <a:defRPr/>
            </a:lvl1pPr>
          </a:lstStyle>
          <a:p>
            <a:endParaRPr lang="en-US" altLang="it-IT"/>
          </a:p>
        </p:txBody>
      </p:sp>
      <p:sp>
        <p:nvSpPr>
          <p:cNvPr id="6" name="Segnaposto piè di pagina 5">
            <a:extLst>
              <a:ext uri="{FF2B5EF4-FFF2-40B4-BE49-F238E27FC236}">
                <a16:creationId xmlns:a16="http://schemas.microsoft.com/office/drawing/2014/main" id="{012A0B2D-3421-4C0B-BAAF-5BFE583CF386}"/>
              </a:ext>
            </a:extLst>
          </p:cNvPr>
          <p:cNvSpPr>
            <a:spLocks noGrp="1"/>
          </p:cNvSpPr>
          <p:nvPr>
            <p:ph type="ftr" idx="11"/>
          </p:nvPr>
        </p:nvSpPr>
        <p:spPr/>
        <p:txBody>
          <a:bodyPr/>
          <a:lstStyle>
            <a:lvl1pPr>
              <a:defRPr/>
            </a:lvl1pPr>
          </a:lstStyle>
          <a:p>
            <a:endParaRPr lang="en-US" altLang="it-IT"/>
          </a:p>
        </p:txBody>
      </p:sp>
      <p:sp>
        <p:nvSpPr>
          <p:cNvPr id="7" name="Segnaposto numero diapositiva 6">
            <a:extLst>
              <a:ext uri="{FF2B5EF4-FFF2-40B4-BE49-F238E27FC236}">
                <a16:creationId xmlns:a16="http://schemas.microsoft.com/office/drawing/2014/main" id="{6CAF80A6-D2DE-421C-A038-E15BCFC88E1E}"/>
              </a:ext>
            </a:extLst>
          </p:cNvPr>
          <p:cNvSpPr>
            <a:spLocks noGrp="1"/>
          </p:cNvSpPr>
          <p:nvPr>
            <p:ph type="sldNum" idx="12"/>
          </p:nvPr>
        </p:nvSpPr>
        <p:spPr/>
        <p:txBody>
          <a:bodyPr/>
          <a:lstStyle>
            <a:lvl1pPr>
              <a:defRPr/>
            </a:lvl1pPr>
          </a:lstStyle>
          <a:p>
            <a:fld id="{65FF4644-70A5-4D5D-AB66-C20A19930926}" type="slidenum">
              <a:rPr lang="en-US" altLang="it-IT"/>
              <a:pPr/>
              <a:t>‹N›</a:t>
            </a:fld>
            <a:endParaRPr lang="en-US" altLang="it-IT"/>
          </a:p>
        </p:txBody>
      </p:sp>
    </p:spTree>
    <p:extLst>
      <p:ext uri="{BB962C8B-B14F-4D97-AF65-F5344CB8AC3E}">
        <p14:creationId xmlns:p14="http://schemas.microsoft.com/office/powerpoint/2010/main" val="1361250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24B82D-7609-446B-9D2B-F1A7052711C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BEAEDB9-36B1-4ADF-8676-4085DCC694BB}"/>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7FBDC4F-874A-4EEB-9867-1678A37FCC22}"/>
              </a:ext>
            </a:extLst>
          </p:cNvPr>
          <p:cNvSpPr>
            <a:spLocks noGrp="1"/>
          </p:cNvSpPr>
          <p:nvPr>
            <p:ph type="dt" idx="10"/>
          </p:nvPr>
        </p:nvSpPr>
        <p:spPr/>
        <p:txBody>
          <a:bodyPr/>
          <a:lstStyle>
            <a:lvl1pPr>
              <a:defRPr/>
            </a:lvl1pPr>
          </a:lstStyle>
          <a:p>
            <a:endParaRPr lang="en-US" altLang="it-IT"/>
          </a:p>
        </p:txBody>
      </p:sp>
      <p:sp>
        <p:nvSpPr>
          <p:cNvPr id="5" name="Segnaposto piè di pagina 4">
            <a:extLst>
              <a:ext uri="{FF2B5EF4-FFF2-40B4-BE49-F238E27FC236}">
                <a16:creationId xmlns:a16="http://schemas.microsoft.com/office/drawing/2014/main" id="{CF10EF04-556D-465E-A093-7121501666F4}"/>
              </a:ext>
            </a:extLst>
          </p:cNvPr>
          <p:cNvSpPr>
            <a:spLocks noGrp="1"/>
          </p:cNvSpPr>
          <p:nvPr>
            <p:ph type="ftr" idx="11"/>
          </p:nvPr>
        </p:nvSpPr>
        <p:spPr/>
        <p:txBody>
          <a:bodyPr/>
          <a:lstStyle>
            <a:lvl1pPr>
              <a:defRPr/>
            </a:lvl1pPr>
          </a:lstStyle>
          <a:p>
            <a:endParaRPr lang="en-US" altLang="it-IT"/>
          </a:p>
        </p:txBody>
      </p:sp>
      <p:sp>
        <p:nvSpPr>
          <p:cNvPr id="6" name="Segnaposto numero diapositiva 5">
            <a:extLst>
              <a:ext uri="{FF2B5EF4-FFF2-40B4-BE49-F238E27FC236}">
                <a16:creationId xmlns:a16="http://schemas.microsoft.com/office/drawing/2014/main" id="{C8FAB440-9450-462C-B89B-9582E0F17FC7}"/>
              </a:ext>
            </a:extLst>
          </p:cNvPr>
          <p:cNvSpPr>
            <a:spLocks noGrp="1"/>
          </p:cNvSpPr>
          <p:nvPr>
            <p:ph type="sldNum" idx="12"/>
          </p:nvPr>
        </p:nvSpPr>
        <p:spPr/>
        <p:txBody>
          <a:bodyPr/>
          <a:lstStyle>
            <a:lvl1pPr>
              <a:defRPr/>
            </a:lvl1pPr>
          </a:lstStyle>
          <a:p>
            <a:fld id="{71163FF4-43DE-41AE-A20D-8BB05E6E9289}" type="slidenum">
              <a:rPr lang="en-US" altLang="it-IT"/>
              <a:pPr/>
              <a:t>‹N›</a:t>
            </a:fld>
            <a:endParaRPr lang="en-US" altLang="it-IT"/>
          </a:p>
        </p:txBody>
      </p:sp>
    </p:spTree>
    <p:extLst>
      <p:ext uri="{BB962C8B-B14F-4D97-AF65-F5344CB8AC3E}">
        <p14:creationId xmlns:p14="http://schemas.microsoft.com/office/powerpoint/2010/main" val="19455757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3D3D17-9D30-46D8-BA2B-4BCBD923935F}"/>
              </a:ext>
            </a:extLst>
          </p:cNvPr>
          <p:cNvSpPr>
            <a:spLocks noGrp="1"/>
          </p:cNvSpPr>
          <p:nvPr>
            <p:ph type="title"/>
          </p:nvPr>
        </p:nvSpPr>
        <p:spPr>
          <a:xfrm>
            <a:off x="693738" y="503238"/>
            <a:ext cx="3251200" cy="17653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B4723FE4-1967-4174-9A95-27350B62925A}"/>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24F78824-E4D1-47B2-A20D-9AE952D298AF}"/>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5D235C1-4326-44CE-BD05-7AF06C5BE4A7}"/>
              </a:ext>
            </a:extLst>
          </p:cNvPr>
          <p:cNvSpPr>
            <a:spLocks noGrp="1"/>
          </p:cNvSpPr>
          <p:nvPr>
            <p:ph type="dt" idx="10"/>
          </p:nvPr>
        </p:nvSpPr>
        <p:spPr/>
        <p:txBody>
          <a:bodyPr/>
          <a:lstStyle>
            <a:lvl1pPr>
              <a:defRPr/>
            </a:lvl1pPr>
          </a:lstStyle>
          <a:p>
            <a:endParaRPr lang="en-US" altLang="it-IT"/>
          </a:p>
        </p:txBody>
      </p:sp>
      <p:sp>
        <p:nvSpPr>
          <p:cNvPr id="6" name="Segnaposto piè di pagina 5">
            <a:extLst>
              <a:ext uri="{FF2B5EF4-FFF2-40B4-BE49-F238E27FC236}">
                <a16:creationId xmlns:a16="http://schemas.microsoft.com/office/drawing/2014/main" id="{AB0899C0-3308-4B1A-967C-6D6B7926E954}"/>
              </a:ext>
            </a:extLst>
          </p:cNvPr>
          <p:cNvSpPr>
            <a:spLocks noGrp="1"/>
          </p:cNvSpPr>
          <p:nvPr>
            <p:ph type="ftr" idx="11"/>
          </p:nvPr>
        </p:nvSpPr>
        <p:spPr/>
        <p:txBody>
          <a:bodyPr/>
          <a:lstStyle>
            <a:lvl1pPr>
              <a:defRPr/>
            </a:lvl1pPr>
          </a:lstStyle>
          <a:p>
            <a:endParaRPr lang="en-US" altLang="it-IT"/>
          </a:p>
        </p:txBody>
      </p:sp>
      <p:sp>
        <p:nvSpPr>
          <p:cNvPr id="7" name="Segnaposto numero diapositiva 6">
            <a:extLst>
              <a:ext uri="{FF2B5EF4-FFF2-40B4-BE49-F238E27FC236}">
                <a16:creationId xmlns:a16="http://schemas.microsoft.com/office/drawing/2014/main" id="{DA32CA1B-5322-49F6-AC61-9E6E050B42A4}"/>
              </a:ext>
            </a:extLst>
          </p:cNvPr>
          <p:cNvSpPr>
            <a:spLocks noGrp="1"/>
          </p:cNvSpPr>
          <p:nvPr>
            <p:ph type="sldNum" idx="12"/>
          </p:nvPr>
        </p:nvSpPr>
        <p:spPr/>
        <p:txBody>
          <a:bodyPr/>
          <a:lstStyle>
            <a:lvl1pPr>
              <a:defRPr/>
            </a:lvl1pPr>
          </a:lstStyle>
          <a:p>
            <a:fld id="{20D16A3E-E69A-4AA5-A49A-1113C478062E}" type="slidenum">
              <a:rPr lang="en-US" altLang="it-IT"/>
              <a:pPr/>
              <a:t>‹N›</a:t>
            </a:fld>
            <a:endParaRPr lang="en-US" altLang="it-IT"/>
          </a:p>
        </p:txBody>
      </p:sp>
    </p:spTree>
    <p:extLst>
      <p:ext uri="{BB962C8B-B14F-4D97-AF65-F5344CB8AC3E}">
        <p14:creationId xmlns:p14="http://schemas.microsoft.com/office/powerpoint/2010/main" val="35859232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723F27-C64E-4E76-B232-2C59705719C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030763E-4D58-4EFE-9A88-BFA977565E3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C433653-366A-47A7-AD85-2C6EDDB8AC79}"/>
              </a:ext>
            </a:extLst>
          </p:cNvPr>
          <p:cNvSpPr>
            <a:spLocks noGrp="1"/>
          </p:cNvSpPr>
          <p:nvPr>
            <p:ph type="dt" idx="10"/>
          </p:nvPr>
        </p:nvSpPr>
        <p:spPr/>
        <p:txBody>
          <a:bodyPr/>
          <a:lstStyle>
            <a:lvl1pPr>
              <a:defRPr/>
            </a:lvl1pPr>
          </a:lstStyle>
          <a:p>
            <a:endParaRPr lang="en-US" altLang="it-IT"/>
          </a:p>
        </p:txBody>
      </p:sp>
      <p:sp>
        <p:nvSpPr>
          <p:cNvPr id="5" name="Segnaposto piè di pagina 4">
            <a:extLst>
              <a:ext uri="{FF2B5EF4-FFF2-40B4-BE49-F238E27FC236}">
                <a16:creationId xmlns:a16="http://schemas.microsoft.com/office/drawing/2014/main" id="{953A506A-D540-4387-82C6-72C4AA25D1F1}"/>
              </a:ext>
            </a:extLst>
          </p:cNvPr>
          <p:cNvSpPr>
            <a:spLocks noGrp="1"/>
          </p:cNvSpPr>
          <p:nvPr>
            <p:ph type="ftr" idx="11"/>
          </p:nvPr>
        </p:nvSpPr>
        <p:spPr/>
        <p:txBody>
          <a:bodyPr/>
          <a:lstStyle>
            <a:lvl1pPr>
              <a:defRPr/>
            </a:lvl1pPr>
          </a:lstStyle>
          <a:p>
            <a:endParaRPr lang="en-US" altLang="it-IT"/>
          </a:p>
        </p:txBody>
      </p:sp>
      <p:sp>
        <p:nvSpPr>
          <p:cNvPr id="6" name="Segnaposto numero diapositiva 5">
            <a:extLst>
              <a:ext uri="{FF2B5EF4-FFF2-40B4-BE49-F238E27FC236}">
                <a16:creationId xmlns:a16="http://schemas.microsoft.com/office/drawing/2014/main" id="{C237A630-BE77-43D3-A054-9A8154A24F7A}"/>
              </a:ext>
            </a:extLst>
          </p:cNvPr>
          <p:cNvSpPr>
            <a:spLocks noGrp="1"/>
          </p:cNvSpPr>
          <p:nvPr>
            <p:ph type="sldNum" idx="12"/>
          </p:nvPr>
        </p:nvSpPr>
        <p:spPr/>
        <p:txBody>
          <a:bodyPr/>
          <a:lstStyle>
            <a:lvl1pPr>
              <a:defRPr/>
            </a:lvl1pPr>
          </a:lstStyle>
          <a:p>
            <a:fld id="{B60D2D41-60B6-4997-8246-5E62430765AC}" type="slidenum">
              <a:rPr lang="en-US" altLang="it-IT"/>
              <a:pPr/>
              <a:t>‹N›</a:t>
            </a:fld>
            <a:endParaRPr lang="en-US" altLang="it-IT"/>
          </a:p>
        </p:txBody>
      </p:sp>
    </p:spTree>
    <p:extLst>
      <p:ext uri="{BB962C8B-B14F-4D97-AF65-F5344CB8AC3E}">
        <p14:creationId xmlns:p14="http://schemas.microsoft.com/office/powerpoint/2010/main" val="24748219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D825946B-A769-4C6C-BC33-C482D71887FE}"/>
              </a:ext>
            </a:extLst>
          </p:cNvPr>
          <p:cNvSpPr>
            <a:spLocks noGrp="1"/>
          </p:cNvSpPr>
          <p:nvPr>
            <p:ph type="title" orient="vert"/>
          </p:nvPr>
        </p:nvSpPr>
        <p:spPr>
          <a:xfrm>
            <a:off x="7307263" y="576263"/>
            <a:ext cx="2266950" cy="5607050"/>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CC75A74-421C-4041-A0AA-6EEB004D8C45}"/>
              </a:ext>
            </a:extLst>
          </p:cNvPr>
          <p:cNvSpPr>
            <a:spLocks noGrp="1"/>
          </p:cNvSpPr>
          <p:nvPr>
            <p:ph type="body" orient="vert" idx="1"/>
          </p:nvPr>
        </p:nvSpPr>
        <p:spPr>
          <a:xfrm>
            <a:off x="503238" y="576263"/>
            <a:ext cx="6651625" cy="56070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4192A0A-26B8-45E2-9F14-8CE7CA806D45}"/>
              </a:ext>
            </a:extLst>
          </p:cNvPr>
          <p:cNvSpPr>
            <a:spLocks noGrp="1"/>
          </p:cNvSpPr>
          <p:nvPr>
            <p:ph type="dt" idx="10"/>
          </p:nvPr>
        </p:nvSpPr>
        <p:spPr/>
        <p:txBody>
          <a:bodyPr/>
          <a:lstStyle>
            <a:lvl1pPr>
              <a:defRPr/>
            </a:lvl1pPr>
          </a:lstStyle>
          <a:p>
            <a:endParaRPr lang="en-US" altLang="it-IT"/>
          </a:p>
        </p:txBody>
      </p:sp>
      <p:sp>
        <p:nvSpPr>
          <p:cNvPr id="5" name="Segnaposto piè di pagina 4">
            <a:extLst>
              <a:ext uri="{FF2B5EF4-FFF2-40B4-BE49-F238E27FC236}">
                <a16:creationId xmlns:a16="http://schemas.microsoft.com/office/drawing/2014/main" id="{F60EAB93-904C-47B1-B17F-E6EC20055F27}"/>
              </a:ext>
            </a:extLst>
          </p:cNvPr>
          <p:cNvSpPr>
            <a:spLocks noGrp="1"/>
          </p:cNvSpPr>
          <p:nvPr>
            <p:ph type="ftr" idx="11"/>
          </p:nvPr>
        </p:nvSpPr>
        <p:spPr/>
        <p:txBody>
          <a:bodyPr/>
          <a:lstStyle>
            <a:lvl1pPr>
              <a:defRPr/>
            </a:lvl1pPr>
          </a:lstStyle>
          <a:p>
            <a:endParaRPr lang="en-US" altLang="it-IT"/>
          </a:p>
        </p:txBody>
      </p:sp>
      <p:sp>
        <p:nvSpPr>
          <p:cNvPr id="6" name="Segnaposto numero diapositiva 5">
            <a:extLst>
              <a:ext uri="{FF2B5EF4-FFF2-40B4-BE49-F238E27FC236}">
                <a16:creationId xmlns:a16="http://schemas.microsoft.com/office/drawing/2014/main" id="{4BBF3C2F-2768-40A9-9B70-3EB9A9325718}"/>
              </a:ext>
            </a:extLst>
          </p:cNvPr>
          <p:cNvSpPr>
            <a:spLocks noGrp="1"/>
          </p:cNvSpPr>
          <p:nvPr>
            <p:ph type="sldNum" idx="12"/>
          </p:nvPr>
        </p:nvSpPr>
        <p:spPr/>
        <p:txBody>
          <a:bodyPr/>
          <a:lstStyle>
            <a:lvl1pPr>
              <a:defRPr/>
            </a:lvl1pPr>
          </a:lstStyle>
          <a:p>
            <a:fld id="{E230A579-51D8-4367-B1D0-A37C8056D388}" type="slidenum">
              <a:rPr lang="en-US" altLang="it-IT"/>
              <a:pPr/>
              <a:t>‹N›</a:t>
            </a:fld>
            <a:endParaRPr lang="en-US" altLang="it-IT"/>
          </a:p>
        </p:txBody>
      </p:sp>
    </p:spTree>
    <p:extLst>
      <p:ext uri="{BB962C8B-B14F-4D97-AF65-F5344CB8AC3E}">
        <p14:creationId xmlns:p14="http://schemas.microsoft.com/office/powerpoint/2010/main" val="2550428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B6EAC3-F29D-4D35-981D-196371E8E59F}"/>
              </a:ext>
            </a:extLst>
          </p:cNvPr>
          <p:cNvSpPr>
            <a:spLocks noGrp="1"/>
          </p:cNvSpPr>
          <p:nvPr>
            <p:ph type="title"/>
          </p:nvPr>
        </p:nvSpPr>
        <p:spPr>
          <a:xfrm>
            <a:off x="503238" y="576263"/>
            <a:ext cx="7197725" cy="719137"/>
          </a:xfrm>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1357C2B4-8B18-407E-BC21-63C2099079D6}"/>
              </a:ext>
            </a:extLst>
          </p:cNvPr>
          <p:cNvSpPr>
            <a:spLocks noGrp="1"/>
          </p:cNvSpPr>
          <p:nvPr>
            <p:ph type="dt" idx="10"/>
          </p:nvPr>
        </p:nvSpPr>
        <p:spPr>
          <a:xfrm>
            <a:off x="503238" y="6886575"/>
            <a:ext cx="2346325" cy="519113"/>
          </a:xfrm>
        </p:spPr>
        <p:txBody>
          <a:bodyPr/>
          <a:lstStyle>
            <a:lvl1pPr>
              <a:defRPr/>
            </a:lvl1pPr>
          </a:lstStyle>
          <a:p>
            <a:endParaRPr lang="en-US" altLang="it-IT"/>
          </a:p>
        </p:txBody>
      </p:sp>
      <p:sp>
        <p:nvSpPr>
          <p:cNvPr id="4" name="Segnaposto piè di pagina 3">
            <a:extLst>
              <a:ext uri="{FF2B5EF4-FFF2-40B4-BE49-F238E27FC236}">
                <a16:creationId xmlns:a16="http://schemas.microsoft.com/office/drawing/2014/main" id="{3BAAF48A-A193-4DA6-8B05-322A0FFE3DA9}"/>
              </a:ext>
            </a:extLst>
          </p:cNvPr>
          <p:cNvSpPr>
            <a:spLocks noGrp="1"/>
          </p:cNvSpPr>
          <p:nvPr>
            <p:ph type="ftr" idx="11"/>
          </p:nvPr>
        </p:nvSpPr>
        <p:spPr>
          <a:xfrm>
            <a:off x="3448050" y="6886575"/>
            <a:ext cx="3194050" cy="519113"/>
          </a:xfrm>
        </p:spPr>
        <p:txBody>
          <a:bodyPr/>
          <a:lstStyle>
            <a:lvl1pPr>
              <a:defRPr/>
            </a:lvl1pPr>
          </a:lstStyle>
          <a:p>
            <a:endParaRPr lang="en-US" altLang="it-IT"/>
          </a:p>
        </p:txBody>
      </p:sp>
      <p:sp>
        <p:nvSpPr>
          <p:cNvPr id="5" name="Segnaposto numero diapositiva 4">
            <a:extLst>
              <a:ext uri="{FF2B5EF4-FFF2-40B4-BE49-F238E27FC236}">
                <a16:creationId xmlns:a16="http://schemas.microsoft.com/office/drawing/2014/main" id="{1691CDE0-2C6E-4605-811E-134A6D75C12E}"/>
              </a:ext>
            </a:extLst>
          </p:cNvPr>
          <p:cNvSpPr>
            <a:spLocks noGrp="1"/>
          </p:cNvSpPr>
          <p:nvPr>
            <p:ph type="sldNum" idx="12"/>
          </p:nvPr>
        </p:nvSpPr>
        <p:spPr>
          <a:xfrm>
            <a:off x="7226300" y="6886575"/>
            <a:ext cx="2346325" cy="519113"/>
          </a:xfrm>
        </p:spPr>
        <p:txBody>
          <a:bodyPr/>
          <a:lstStyle>
            <a:lvl1pPr>
              <a:defRPr/>
            </a:lvl1pPr>
          </a:lstStyle>
          <a:p>
            <a:fld id="{2A62DB99-8178-452F-91BC-F1D722C6769A}" type="slidenum">
              <a:rPr lang="en-US" altLang="it-IT"/>
              <a:pPr/>
              <a:t>‹N›</a:t>
            </a:fld>
            <a:endParaRPr lang="en-US" altLang="it-IT"/>
          </a:p>
        </p:txBody>
      </p:sp>
    </p:spTree>
    <p:extLst>
      <p:ext uri="{BB962C8B-B14F-4D97-AF65-F5344CB8AC3E}">
        <p14:creationId xmlns:p14="http://schemas.microsoft.com/office/powerpoint/2010/main" val="189155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F89306-F726-4DA0-AE7E-3C9EE671B52D}"/>
              </a:ext>
            </a:extLst>
          </p:cNvPr>
          <p:cNvSpPr>
            <a:spLocks noGrp="1"/>
          </p:cNvSpPr>
          <p:nvPr>
            <p:ph type="title"/>
          </p:nvPr>
        </p:nvSpPr>
        <p:spPr>
          <a:xfrm>
            <a:off x="687388" y="1884363"/>
            <a:ext cx="8694737" cy="31448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91CBBA0E-C5A2-48CD-9E87-18B032AC6755}"/>
              </a:ext>
            </a:extLst>
          </p:cNvPr>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BFC04B7C-9A56-41D9-B1DF-E24B88A29E46}"/>
              </a:ext>
            </a:extLst>
          </p:cNvPr>
          <p:cNvSpPr>
            <a:spLocks noGrp="1"/>
          </p:cNvSpPr>
          <p:nvPr>
            <p:ph type="dt" idx="10"/>
          </p:nvPr>
        </p:nvSpPr>
        <p:spPr/>
        <p:txBody>
          <a:bodyPr/>
          <a:lstStyle>
            <a:lvl1pPr>
              <a:defRPr/>
            </a:lvl1pPr>
          </a:lstStyle>
          <a:p>
            <a:endParaRPr lang="en-US" altLang="it-IT"/>
          </a:p>
        </p:txBody>
      </p:sp>
      <p:sp>
        <p:nvSpPr>
          <p:cNvPr id="5" name="Segnaposto piè di pagina 4">
            <a:extLst>
              <a:ext uri="{FF2B5EF4-FFF2-40B4-BE49-F238E27FC236}">
                <a16:creationId xmlns:a16="http://schemas.microsoft.com/office/drawing/2014/main" id="{F006F0DB-BAFB-409C-8787-3E0E3F5A713F}"/>
              </a:ext>
            </a:extLst>
          </p:cNvPr>
          <p:cNvSpPr>
            <a:spLocks noGrp="1"/>
          </p:cNvSpPr>
          <p:nvPr>
            <p:ph type="ftr" idx="11"/>
          </p:nvPr>
        </p:nvSpPr>
        <p:spPr/>
        <p:txBody>
          <a:bodyPr/>
          <a:lstStyle>
            <a:lvl1pPr>
              <a:defRPr/>
            </a:lvl1pPr>
          </a:lstStyle>
          <a:p>
            <a:endParaRPr lang="en-US" altLang="it-IT"/>
          </a:p>
        </p:txBody>
      </p:sp>
      <p:sp>
        <p:nvSpPr>
          <p:cNvPr id="6" name="Segnaposto numero diapositiva 5">
            <a:extLst>
              <a:ext uri="{FF2B5EF4-FFF2-40B4-BE49-F238E27FC236}">
                <a16:creationId xmlns:a16="http://schemas.microsoft.com/office/drawing/2014/main" id="{1370F0FF-3F74-42A6-9241-1B947E4A3368}"/>
              </a:ext>
            </a:extLst>
          </p:cNvPr>
          <p:cNvSpPr>
            <a:spLocks noGrp="1"/>
          </p:cNvSpPr>
          <p:nvPr>
            <p:ph type="sldNum" idx="12"/>
          </p:nvPr>
        </p:nvSpPr>
        <p:spPr/>
        <p:txBody>
          <a:bodyPr/>
          <a:lstStyle>
            <a:lvl1pPr>
              <a:defRPr/>
            </a:lvl1pPr>
          </a:lstStyle>
          <a:p>
            <a:fld id="{858F10AF-829E-44E5-AC6F-EF7582AC4B4D}" type="slidenum">
              <a:rPr lang="en-US" altLang="it-IT"/>
              <a:pPr/>
              <a:t>‹N›</a:t>
            </a:fld>
            <a:endParaRPr lang="en-US" altLang="it-IT"/>
          </a:p>
        </p:txBody>
      </p:sp>
    </p:spTree>
    <p:extLst>
      <p:ext uri="{BB962C8B-B14F-4D97-AF65-F5344CB8AC3E}">
        <p14:creationId xmlns:p14="http://schemas.microsoft.com/office/powerpoint/2010/main" val="460922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14B677-45E3-4B98-83D5-268BD67AE31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9DD82CC-2C00-46EF-8AE2-2E0D7037A3E8}"/>
              </a:ext>
            </a:extLst>
          </p:cNvPr>
          <p:cNvSpPr>
            <a:spLocks noGrp="1"/>
          </p:cNvSpPr>
          <p:nvPr>
            <p:ph sz="half" idx="1"/>
          </p:nvPr>
        </p:nvSpPr>
        <p:spPr>
          <a:xfrm>
            <a:off x="503238" y="1768475"/>
            <a:ext cx="4457700" cy="43830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FCD8BF6C-4571-4AE8-A386-5A2046A567E0}"/>
              </a:ext>
            </a:extLst>
          </p:cNvPr>
          <p:cNvSpPr>
            <a:spLocks noGrp="1"/>
          </p:cNvSpPr>
          <p:nvPr>
            <p:ph sz="half" idx="2"/>
          </p:nvPr>
        </p:nvSpPr>
        <p:spPr>
          <a:xfrm>
            <a:off x="5113338" y="1768475"/>
            <a:ext cx="4459287" cy="43830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4CB5FD07-B3F0-4AB8-94B6-0D1BBA18809B}"/>
              </a:ext>
            </a:extLst>
          </p:cNvPr>
          <p:cNvSpPr>
            <a:spLocks noGrp="1"/>
          </p:cNvSpPr>
          <p:nvPr>
            <p:ph type="dt" idx="10"/>
          </p:nvPr>
        </p:nvSpPr>
        <p:spPr/>
        <p:txBody>
          <a:bodyPr/>
          <a:lstStyle>
            <a:lvl1pPr>
              <a:defRPr/>
            </a:lvl1pPr>
          </a:lstStyle>
          <a:p>
            <a:endParaRPr lang="en-US" altLang="it-IT"/>
          </a:p>
        </p:txBody>
      </p:sp>
      <p:sp>
        <p:nvSpPr>
          <p:cNvPr id="6" name="Segnaposto piè di pagina 5">
            <a:extLst>
              <a:ext uri="{FF2B5EF4-FFF2-40B4-BE49-F238E27FC236}">
                <a16:creationId xmlns:a16="http://schemas.microsoft.com/office/drawing/2014/main" id="{F5C1952B-F983-4470-9B11-E8ADA8D28CAB}"/>
              </a:ext>
            </a:extLst>
          </p:cNvPr>
          <p:cNvSpPr>
            <a:spLocks noGrp="1"/>
          </p:cNvSpPr>
          <p:nvPr>
            <p:ph type="ftr" idx="11"/>
          </p:nvPr>
        </p:nvSpPr>
        <p:spPr/>
        <p:txBody>
          <a:bodyPr/>
          <a:lstStyle>
            <a:lvl1pPr>
              <a:defRPr/>
            </a:lvl1pPr>
          </a:lstStyle>
          <a:p>
            <a:endParaRPr lang="en-US" altLang="it-IT"/>
          </a:p>
        </p:txBody>
      </p:sp>
      <p:sp>
        <p:nvSpPr>
          <p:cNvPr id="7" name="Segnaposto numero diapositiva 6">
            <a:extLst>
              <a:ext uri="{FF2B5EF4-FFF2-40B4-BE49-F238E27FC236}">
                <a16:creationId xmlns:a16="http://schemas.microsoft.com/office/drawing/2014/main" id="{5F22FC67-FE59-4FD2-B7CD-51DF3A54B1E6}"/>
              </a:ext>
            </a:extLst>
          </p:cNvPr>
          <p:cNvSpPr>
            <a:spLocks noGrp="1"/>
          </p:cNvSpPr>
          <p:nvPr>
            <p:ph type="sldNum" idx="12"/>
          </p:nvPr>
        </p:nvSpPr>
        <p:spPr/>
        <p:txBody>
          <a:bodyPr/>
          <a:lstStyle>
            <a:lvl1pPr>
              <a:defRPr/>
            </a:lvl1pPr>
          </a:lstStyle>
          <a:p>
            <a:fld id="{E9FE1AB1-7192-4892-9E3A-6098315CCD74}" type="slidenum">
              <a:rPr lang="en-US" altLang="it-IT"/>
              <a:pPr/>
              <a:t>‹N›</a:t>
            </a:fld>
            <a:endParaRPr lang="en-US" altLang="it-IT"/>
          </a:p>
        </p:txBody>
      </p:sp>
    </p:spTree>
    <p:extLst>
      <p:ext uri="{BB962C8B-B14F-4D97-AF65-F5344CB8AC3E}">
        <p14:creationId xmlns:p14="http://schemas.microsoft.com/office/powerpoint/2010/main" val="1076772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2B0390-E6E4-431B-A319-10B51DAD598F}"/>
              </a:ext>
            </a:extLst>
          </p:cNvPr>
          <p:cNvSpPr>
            <a:spLocks noGrp="1"/>
          </p:cNvSpPr>
          <p:nvPr>
            <p:ph type="title"/>
          </p:nvPr>
        </p:nvSpPr>
        <p:spPr>
          <a:xfrm>
            <a:off x="693738" y="403225"/>
            <a:ext cx="8694737" cy="1460500"/>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8BFF3E2-2F65-44D5-B1C8-6D720A4B0AEE}"/>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724C90F-B07B-4575-883D-232205F99B43}"/>
              </a:ext>
            </a:extLst>
          </p:cNvPr>
          <p:cNvSpPr>
            <a:spLocks noGrp="1"/>
          </p:cNvSpPr>
          <p:nvPr>
            <p:ph sz="half" idx="2"/>
          </p:nvPr>
        </p:nvSpPr>
        <p:spPr>
          <a:xfrm>
            <a:off x="693738" y="2760663"/>
            <a:ext cx="4265612" cy="406241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F1CE828D-F6FC-42CC-8C9E-6B88073610AB}"/>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C9AC5F5D-08A9-45DB-80F8-D252FFD3A803}"/>
              </a:ext>
            </a:extLst>
          </p:cNvPr>
          <p:cNvSpPr>
            <a:spLocks noGrp="1"/>
          </p:cNvSpPr>
          <p:nvPr>
            <p:ph sz="quarter" idx="4"/>
          </p:nvPr>
        </p:nvSpPr>
        <p:spPr>
          <a:xfrm>
            <a:off x="5103813" y="2760663"/>
            <a:ext cx="4284662" cy="406241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C1ABD8EB-6241-4928-9890-A30822D67A60}"/>
              </a:ext>
            </a:extLst>
          </p:cNvPr>
          <p:cNvSpPr>
            <a:spLocks noGrp="1"/>
          </p:cNvSpPr>
          <p:nvPr>
            <p:ph type="dt" idx="10"/>
          </p:nvPr>
        </p:nvSpPr>
        <p:spPr/>
        <p:txBody>
          <a:bodyPr/>
          <a:lstStyle>
            <a:lvl1pPr>
              <a:defRPr/>
            </a:lvl1pPr>
          </a:lstStyle>
          <a:p>
            <a:endParaRPr lang="en-US" altLang="it-IT"/>
          </a:p>
        </p:txBody>
      </p:sp>
      <p:sp>
        <p:nvSpPr>
          <p:cNvPr id="8" name="Segnaposto piè di pagina 7">
            <a:extLst>
              <a:ext uri="{FF2B5EF4-FFF2-40B4-BE49-F238E27FC236}">
                <a16:creationId xmlns:a16="http://schemas.microsoft.com/office/drawing/2014/main" id="{016571A1-7427-4DB1-81CB-E239037DA8EA}"/>
              </a:ext>
            </a:extLst>
          </p:cNvPr>
          <p:cNvSpPr>
            <a:spLocks noGrp="1"/>
          </p:cNvSpPr>
          <p:nvPr>
            <p:ph type="ftr" idx="11"/>
          </p:nvPr>
        </p:nvSpPr>
        <p:spPr/>
        <p:txBody>
          <a:bodyPr/>
          <a:lstStyle>
            <a:lvl1pPr>
              <a:defRPr/>
            </a:lvl1pPr>
          </a:lstStyle>
          <a:p>
            <a:endParaRPr lang="en-US" altLang="it-IT"/>
          </a:p>
        </p:txBody>
      </p:sp>
      <p:sp>
        <p:nvSpPr>
          <p:cNvPr id="9" name="Segnaposto numero diapositiva 8">
            <a:extLst>
              <a:ext uri="{FF2B5EF4-FFF2-40B4-BE49-F238E27FC236}">
                <a16:creationId xmlns:a16="http://schemas.microsoft.com/office/drawing/2014/main" id="{9A7E468C-258C-4B98-8C0B-35A8369BB49A}"/>
              </a:ext>
            </a:extLst>
          </p:cNvPr>
          <p:cNvSpPr>
            <a:spLocks noGrp="1"/>
          </p:cNvSpPr>
          <p:nvPr>
            <p:ph type="sldNum" idx="12"/>
          </p:nvPr>
        </p:nvSpPr>
        <p:spPr/>
        <p:txBody>
          <a:bodyPr/>
          <a:lstStyle>
            <a:lvl1pPr>
              <a:defRPr/>
            </a:lvl1pPr>
          </a:lstStyle>
          <a:p>
            <a:fld id="{1CA22DF4-9AD2-4C4B-9E30-3041B03F05D5}" type="slidenum">
              <a:rPr lang="en-US" altLang="it-IT"/>
              <a:pPr/>
              <a:t>‹N›</a:t>
            </a:fld>
            <a:endParaRPr lang="en-US" altLang="it-IT"/>
          </a:p>
        </p:txBody>
      </p:sp>
    </p:spTree>
    <p:extLst>
      <p:ext uri="{BB962C8B-B14F-4D97-AF65-F5344CB8AC3E}">
        <p14:creationId xmlns:p14="http://schemas.microsoft.com/office/powerpoint/2010/main" val="1002791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A748C2-A7DD-420A-80A0-4031214B6281}"/>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DF629DC5-6E1E-4AB5-BD19-6E34DCD66FD7}"/>
              </a:ext>
            </a:extLst>
          </p:cNvPr>
          <p:cNvSpPr>
            <a:spLocks noGrp="1"/>
          </p:cNvSpPr>
          <p:nvPr>
            <p:ph type="dt" idx="10"/>
          </p:nvPr>
        </p:nvSpPr>
        <p:spPr/>
        <p:txBody>
          <a:bodyPr/>
          <a:lstStyle>
            <a:lvl1pPr>
              <a:defRPr/>
            </a:lvl1pPr>
          </a:lstStyle>
          <a:p>
            <a:endParaRPr lang="en-US" altLang="it-IT"/>
          </a:p>
        </p:txBody>
      </p:sp>
      <p:sp>
        <p:nvSpPr>
          <p:cNvPr id="4" name="Segnaposto piè di pagina 3">
            <a:extLst>
              <a:ext uri="{FF2B5EF4-FFF2-40B4-BE49-F238E27FC236}">
                <a16:creationId xmlns:a16="http://schemas.microsoft.com/office/drawing/2014/main" id="{E50CE1F4-E554-4D3B-B636-70085AC8C72A}"/>
              </a:ext>
            </a:extLst>
          </p:cNvPr>
          <p:cNvSpPr>
            <a:spLocks noGrp="1"/>
          </p:cNvSpPr>
          <p:nvPr>
            <p:ph type="ftr" idx="11"/>
          </p:nvPr>
        </p:nvSpPr>
        <p:spPr/>
        <p:txBody>
          <a:bodyPr/>
          <a:lstStyle>
            <a:lvl1pPr>
              <a:defRPr/>
            </a:lvl1pPr>
          </a:lstStyle>
          <a:p>
            <a:endParaRPr lang="en-US" altLang="it-IT"/>
          </a:p>
        </p:txBody>
      </p:sp>
      <p:sp>
        <p:nvSpPr>
          <p:cNvPr id="5" name="Segnaposto numero diapositiva 4">
            <a:extLst>
              <a:ext uri="{FF2B5EF4-FFF2-40B4-BE49-F238E27FC236}">
                <a16:creationId xmlns:a16="http://schemas.microsoft.com/office/drawing/2014/main" id="{3828472F-163F-4C16-93C3-8F045DDB0FBE}"/>
              </a:ext>
            </a:extLst>
          </p:cNvPr>
          <p:cNvSpPr>
            <a:spLocks noGrp="1"/>
          </p:cNvSpPr>
          <p:nvPr>
            <p:ph type="sldNum" idx="12"/>
          </p:nvPr>
        </p:nvSpPr>
        <p:spPr/>
        <p:txBody>
          <a:bodyPr/>
          <a:lstStyle>
            <a:lvl1pPr>
              <a:defRPr/>
            </a:lvl1pPr>
          </a:lstStyle>
          <a:p>
            <a:fld id="{E7249C85-119B-4C47-A95D-BEA48C2EE339}" type="slidenum">
              <a:rPr lang="en-US" altLang="it-IT"/>
              <a:pPr/>
              <a:t>‹N›</a:t>
            </a:fld>
            <a:endParaRPr lang="en-US" altLang="it-IT"/>
          </a:p>
        </p:txBody>
      </p:sp>
    </p:spTree>
    <p:extLst>
      <p:ext uri="{BB962C8B-B14F-4D97-AF65-F5344CB8AC3E}">
        <p14:creationId xmlns:p14="http://schemas.microsoft.com/office/powerpoint/2010/main" val="42224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036B4D57-5B1D-453F-8FC4-71D539F02017}"/>
              </a:ext>
            </a:extLst>
          </p:cNvPr>
          <p:cNvSpPr>
            <a:spLocks noGrp="1"/>
          </p:cNvSpPr>
          <p:nvPr>
            <p:ph type="dt" idx="10"/>
          </p:nvPr>
        </p:nvSpPr>
        <p:spPr/>
        <p:txBody>
          <a:bodyPr/>
          <a:lstStyle>
            <a:lvl1pPr>
              <a:defRPr/>
            </a:lvl1pPr>
          </a:lstStyle>
          <a:p>
            <a:endParaRPr lang="en-US" altLang="it-IT"/>
          </a:p>
        </p:txBody>
      </p:sp>
      <p:sp>
        <p:nvSpPr>
          <p:cNvPr id="3" name="Segnaposto piè di pagina 2">
            <a:extLst>
              <a:ext uri="{FF2B5EF4-FFF2-40B4-BE49-F238E27FC236}">
                <a16:creationId xmlns:a16="http://schemas.microsoft.com/office/drawing/2014/main" id="{88BE812D-C117-4445-AF6E-697EF7E6E753}"/>
              </a:ext>
            </a:extLst>
          </p:cNvPr>
          <p:cNvSpPr>
            <a:spLocks noGrp="1"/>
          </p:cNvSpPr>
          <p:nvPr>
            <p:ph type="ftr" idx="11"/>
          </p:nvPr>
        </p:nvSpPr>
        <p:spPr/>
        <p:txBody>
          <a:bodyPr/>
          <a:lstStyle>
            <a:lvl1pPr>
              <a:defRPr/>
            </a:lvl1pPr>
          </a:lstStyle>
          <a:p>
            <a:endParaRPr lang="en-US" altLang="it-IT"/>
          </a:p>
        </p:txBody>
      </p:sp>
      <p:sp>
        <p:nvSpPr>
          <p:cNvPr id="4" name="Segnaposto numero diapositiva 3">
            <a:extLst>
              <a:ext uri="{FF2B5EF4-FFF2-40B4-BE49-F238E27FC236}">
                <a16:creationId xmlns:a16="http://schemas.microsoft.com/office/drawing/2014/main" id="{2C8E9588-9F07-4AFD-B8A2-736E0ED242C5}"/>
              </a:ext>
            </a:extLst>
          </p:cNvPr>
          <p:cNvSpPr>
            <a:spLocks noGrp="1"/>
          </p:cNvSpPr>
          <p:nvPr>
            <p:ph type="sldNum" idx="12"/>
          </p:nvPr>
        </p:nvSpPr>
        <p:spPr/>
        <p:txBody>
          <a:bodyPr/>
          <a:lstStyle>
            <a:lvl1pPr>
              <a:defRPr/>
            </a:lvl1pPr>
          </a:lstStyle>
          <a:p>
            <a:fld id="{65C1EFC5-4634-40DE-80AA-D00DFC7DA0A0}" type="slidenum">
              <a:rPr lang="en-US" altLang="it-IT"/>
              <a:pPr/>
              <a:t>‹N›</a:t>
            </a:fld>
            <a:endParaRPr lang="en-US" altLang="it-IT"/>
          </a:p>
        </p:txBody>
      </p:sp>
    </p:spTree>
    <p:extLst>
      <p:ext uri="{BB962C8B-B14F-4D97-AF65-F5344CB8AC3E}">
        <p14:creationId xmlns:p14="http://schemas.microsoft.com/office/powerpoint/2010/main" val="1925127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A96E93-C66E-4034-B22E-8769A3A4BCDB}"/>
              </a:ext>
            </a:extLst>
          </p:cNvPr>
          <p:cNvSpPr>
            <a:spLocks noGrp="1"/>
          </p:cNvSpPr>
          <p:nvPr>
            <p:ph type="title"/>
          </p:nvPr>
        </p:nvSpPr>
        <p:spPr>
          <a:xfrm>
            <a:off x="693738" y="503238"/>
            <a:ext cx="3251200" cy="17653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8E5998E-1F61-4A8C-AF31-43F4F3A6A2F1}"/>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0E478FFA-2A20-44DF-9D8C-AA58217DCE04}"/>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C01E8B2-137C-4592-AF19-E1C1A42401F3}"/>
              </a:ext>
            </a:extLst>
          </p:cNvPr>
          <p:cNvSpPr>
            <a:spLocks noGrp="1"/>
          </p:cNvSpPr>
          <p:nvPr>
            <p:ph type="dt" idx="10"/>
          </p:nvPr>
        </p:nvSpPr>
        <p:spPr/>
        <p:txBody>
          <a:bodyPr/>
          <a:lstStyle>
            <a:lvl1pPr>
              <a:defRPr/>
            </a:lvl1pPr>
          </a:lstStyle>
          <a:p>
            <a:endParaRPr lang="en-US" altLang="it-IT"/>
          </a:p>
        </p:txBody>
      </p:sp>
      <p:sp>
        <p:nvSpPr>
          <p:cNvPr id="6" name="Segnaposto piè di pagina 5">
            <a:extLst>
              <a:ext uri="{FF2B5EF4-FFF2-40B4-BE49-F238E27FC236}">
                <a16:creationId xmlns:a16="http://schemas.microsoft.com/office/drawing/2014/main" id="{80175208-F23F-4EE9-9F31-E0C5811B2DB9}"/>
              </a:ext>
            </a:extLst>
          </p:cNvPr>
          <p:cNvSpPr>
            <a:spLocks noGrp="1"/>
          </p:cNvSpPr>
          <p:nvPr>
            <p:ph type="ftr" idx="11"/>
          </p:nvPr>
        </p:nvSpPr>
        <p:spPr/>
        <p:txBody>
          <a:bodyPr/>
          <a:lstStyle>
            <a:lvl1pPr>
              <a:defRPr/>
            </a:lvl1pPr>
          </a:lstStyle>
          <a:p>
            <a:endParaRPr lang="en-US" altLang="it-IT"/>
          </a:p>
        </p:txBody>
      </p:sp>
      <p:sp>
        <p:nvSpPr>
          <p:cNvPr id="7" name="Segnaposto numero diapositiva 6">
            <a:extLst>
              <a:ext uri="{FF2B5EF4-FFF2-40B4-BE49-F238E27FC236}">
                <a16:creationId xmlns:a16="http://schemas.microsoft.com/office/drawing/2014/main" id="{C124B721-6854-4A08-B403-8DD7730EA234}"/>
              </a:ext>
            </a:extLst>
          </p:cNvPr>
          <p:cNvSpPr>
            <a:spLocks noGrp="1"/>
          </p:cNvSpPr>
          <p:nvPr>
            <p:ph type="sldNum" idx="12"/>
          </p:nvPr>
        </p:nvSpPr>
        <p:spPr/>
        <p:txBody>
          <a:bodyPr/>
          <a:lstStyle>
            <a:lvl1pPr>
              <a:defRPr/>
            </a:lvl1pPr>
          </a:lstStyle>
          <a:p>
            <a:fld id="{6522C70B-72BE-475A-AFE3-3AA74FB96ECB}" type="slidenum">
              <a:rPr lang="en-US" altLang="it-IT"/>
              <a:pPr/>
              <a:t>‹N›</a:t>
            </a:fld>
            <a:endParaRPr lang="en-US" altLang="it-IT"/>
          </a:p>
        </p:txBody>
      </p:sp>
    </p:spTree>
    <p:extLst>
      <p:ext uri="{BB962C8B-B14F-4D97-AF65-F5344CB8AC3E}">
        <p14:creationId xmlns:p14="http://schemas.microsoft.com/office/powerpoint/2010/main" val="3891989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925D4F-C59D-4289-BA7D-47C3A255FFBB}"/>
              </a:ext>
            </a:extLst>
          </p:cNvPr>
          <p:cNvSpPr>
            <a:spLocks noGrp="1"/>
          </p:cNvSpPr>
          <p:nvPr>
            <p:ph type="title"/>
          </p:nvPr>
        </p:nvSpPr>
        <p:spPr>
          <a:xfrm>
            <a:off x="693738" y="503238"/>
            <a:ext cx="3251200" cy="17653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DEDED515-747E-4F66-9F31-FE0DB1E54188}"/>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FA453FA9-D0F4-44C7-8023-C3E5D8AC4CC8}"/>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3552D7B-21EA-46A0-B9FC-3F8DCF1D38D3}"/>
              </a:ext>
            </a:extLst>
          </p:cNvPr>
          <p:cNvSpPr>
            <a:spLocks noGrp="1"/>
          </p:cNvSpPr>
          <p:nvPr>
            <p:ph type="dt" idx="10"/>
          </p:nvPr>
        </p:nvSpPr>
        <p:spPr/>
        <p:txBody>
          <a:bodyPr/>
          <a:lstStyle>
            <a:lvl1pPr>
              <a:defRPr/>
            </a:lvl1pPr>
          </a:lstStyle>
          <a:p>
            <a:endParaRPr lang="en-US" altLang="it-IT"/>
          </a:p>
        </p:txBody>
      </p:sp>
      <p:sp>
        <p:nvSpPr>
          <p:cNvPr id="6" name="Segnaposto piè di pagina 5">
            <a:extLst>
              <a:ext uri="{FF2B5EF4-FFF2-40B4-BE49-F238E27FC236}">
                <a16:creationId xmlns:a16="http://schemas.microsoft.com/office/drawing/2014/main" id="{3BC442F5-98D0-4D59-A703-5D9617330211}"/>
              </a:ext>
            </a:extLst>
          </p:cNvPr>
          <p:cNvSpPr>
            <a:spLocks noGrp="1"/>
          </p:cNvSpPr>
          <p:nvPr>
            <p:ph type="ftr" idx="11"/>
          </p:nvPr>
        </p:nvSpPr>
        <p:spPr/>
        <p:txBody>
          <a:bodyPr/>
          <a:lstStyle>
            <a:lvl1pPr>
              <a:defRPr/>
            </a:lvl1pPr>
          </a:lstStyle>
          <a:p>
            <a:endParaRPr lang="en-US" altLang="it-IT"/>
          </a:p>
        </p:txBody>
      </p:sp>
      <p:sp>
        <p:nvSpPr>
          <p:cNvPr id="7" name="Segnaposto numero diapositiva 6">
            <a:extLst>
              <a:ext uri="{FF2B5EF4-FFF2-40B4-BE49-F238E27FC236}">
                <a16:creationId xmlns:a16="http://schemas.microsoft.com/office/drawing/2014/main" id="{898E792C-DD9E-497B-82C1-6FD277F5511F}"/>
              </a:ext>
            </a:extLst>
          </p:cNvPr>
          <p:cNvSpPr>
            <a:spLocks noGrp="1"/>
          </p:cNvSpPr>
          <p:nvPr>
            <p:ph type="sldNum" idx="12"/>
          </p:nvPr>
        </p:nvSpPr>
        <p:spPr/>
        <p:txBody>
          <a:bodyPr/>
          <a:lstStyle>
            <a:lvl1pPr>
              <a:defRPr/>
            </a:lvl1pPr>
          </a:lstStyle>
          <a:p>
            <a:fld id="{15CD2CDF-3BDC-48EF-A02F-A22788A44F9D}" type="slidenum">
              <a:rPr lang="en-US" altLang="it-IT"/>
              <a:pPr/>
              <a:t>‹N›</a:t>
            </a:fld>
            <a:endParaRPr lang="en-US" altLang="it-IT"/>
          </a:p>
        </p:txBody>
      </p:sp>
    </p:spTree>
    <p:extLst>
      <p:ext uri="{BB962C8B-B14F-4D97-AF65-F5344CB8AC3E}">
        <p14:creationId xmlns:p14="http://schemas.microsoft.com/office/powerpoint/2010/main" val="3006803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E72572A1-7DAD-4A11-8E73-6AB13CDEE969}"/>
              </a:ext>
            </a:extLst>
          </p:cNvPr>
          <p:cNvSpPr>
            <a:spLocks noGrp="1" noChangeArrowheads="1"/>
          </p:cNvSpPr>
          <p:nvPr>
            <p:ph type="title"/>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it-IT"/>
              <a:t>Click to edit the title text format</a:t>
            </a:r>
          </a:p>
        </p:txBody>
      </p:sp>
      <p:sp>
        <p:nvSpPr>
          <p:cNvPr id="1026" name="Rectangle 2">
            <a:extLst>
              <a:ext uri="{FF2B5EF4-FFF2-40B4-BE49-F238E27FC236}">
                <a16:creationId xmlns:a16="http://schemas.microsoft.com/office/drawing/2014/main" id="{92B3FF71-588F-4AED-9504-40E07884DC81}"/>
              </a:ext>
            </a:extLst>
          </p:cNvPr>
          <p:cNvSpPr>
            <a:spLocks noGrp="1" noChangeArrowheads="1"/>
          </p:cNvSpPr>
          <p:nvPr>
            <p:ph type="body" idx="1"/>
          </p:nvPr>
        </p:nvSpPr>
        <p:spPr bwMode="auto">
          <a:xfrm>
            <a:off x="503238" y="1768475"/>
            <a:ext cx="9069387"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192" rIns="0" bIns="0" numCol="1" anchor="t" anchorCtr="0" compatLnSpc="1">
            <a:prstTxWarp prst="textNoShape">
              <a:avLst/>
            </a:prstTxWarp>
          </a:bodyPr>
          <a:lstStyle/>
          <a:p>
            <a:pPr lvl="0"/>
            <a:r>
              <a:rPr lang="en-GB" altLang="it-IT"/>
              <a:t>Click to edit the outline text format</a:t>
            </a:r>
          </a:p>
          <a:p>
            <a:pPr lvl="1"/>
            <a:r>
              <a:rPr lang="en-GB" altLang="it-IT"/>
              <a:t>Second Outline Level</a:t>
            </a:r>
          </a:p>
          <a:p>
            <a:pPr lvl="2"/>
            <a:r>
              <a:rPr lang="en-GB" altLang="it-IT"/>
              <a:t>Third Outline Level</a:t>
            </a:r>
          </a:p>
          <a:p>
            <a:pPr lvl="3"/>
            <a:r>
              <a:rPr lang="en-GB" altLang="it-IT"/>
              <a:t>Fourth Outline Level</a:t>
            </a:r>
          </a:p>
          <a:p>
            <a:pPr lvl="4"/>
            <a:r>
              <a:rPr lang="en-GB" altLang="it-IT"/>
              <a:t>Fifth Outline Level</a:t>
            </a:r>
          </a:p>
          <a:p>
            <a:pPr lvl="4"/>
            <a:r>
              <a:rPr lang="en-GB" altLang="it-IT"/>
              <a:t>Sixth Outline Level</a:t>
            </a:r>
          </a:p>
          <a:p>
            <a:pPr lvl="4"/>
            <a:r>
              <a:rPr lang="en-GB" altLang="it-IT"/>
              <a:t>Seventh Outline Level</a:t>
            </a:r>
          </a:p>
        </p:txBody>
      </p:sp>
      <p:sp>
        <p:nvSpPr>
          <p:cNvPr id="1027" name="Rectangle 3">
            <a:extLst>
              <a:ext uri="{FF2B5EF4-FFF2-40B4-BE49-F238E27FC236}">
                <a16:creationId xmlns:a16="http://schemas.microsoft.com/office/drawing/2014/main" id="{1AC968B6-314B-422A-82EB-2C8CC7E44761}"/>
              </a:ext>
            </a:extLst>
          </p:cNvPr>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charset="0"/>
              </a:defRPr>
            </a:lvl1pPr>
          </a:lstStyle>
          <a:p>
            <a:endParaRPr lang="en-US" altLang="it-IT"/>
          </a:p>
        </p:txBody>
      </p:sp>
      <p:sp>
        <p:nvSpPr>
          <p:cNvPr id="1028" name="Rectangle 4">
            <a:extLst>
              <a:ext uri="{FF2B5EF4-FFF2-40B4-BE49-F238E27FC236}">
                <a16:creationId xmlns:a16="http://schemas.microsoft.com/office/drawing/2014/main" id="{ACC517F9-EDD4-42E0-B8D2-59B61D01B249}"/>
              </a:ext>
            </a:extLst>
          </p:cNvPr>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93000"/>
              </a:lnSpc>
              <a:tabLst>
                <a:tab pos="457200" algn="l"/>
                <a:tab pos="914400" algn="l"/>
                <a:tab pos="1371600" algn="l"/>
                <a:tab pos="1828800" algn="l"/>
                <a:tab pos="2286000" algn="l"/>
                <a:tab pos="2743200" algn="l"/>
              </a:tabLst>
              <a:defRPr sz="1400">
                <a:solidFill>
                  <a:srgbClr val="000000"/>
                </a:solidFill>
                <a:latin typeface="Times New Roman" panose="02020603050405020304" pitchFamily="18" charset="0"/>
                <a:cs typeface="DejaVu Sans" charset="0"/>
              </a:defRPr>
            </a:lvl1pPr>
          </a:lstStyle>
          <a:p>
            <a:endParaRPr lang="en-US" altLang="it-IT"/>
          </a:p>
        </p:txBody>
      </p:sp>
      <p:sp>
        <p:nvSpPr>
          <p:cNvPr id="1029" name="Rectangle 5">
            <a:extLst>
              <a:ext uri="{FF2B5EF4-FFF2-40B4-BE49-F238E27FC236}">
                <a16:creationId xmlns:a16="http://schemas.microsoft.com/office/drawing/2014/main" id="{321C4DF2-3141-45DE-9DFB-92500C68AF95}"/>
              </a:ext>
            </a:extLst>
          </p:cNvPr>
          <p:cNvSpPr>
            <a:spLocks noGrp="1" noChangeArrowheads="1"/>
          </p:cNvSpPr>
          <p:nvPr>
            <p:ph type="sldNum"/>
          </p:nvPr>
        </p:nvSpPr>
        <p:spPr bwMode="auto">
          <a:xfrm>
            <a:off x="722788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charset="0"/>
              </a:defRPr>
            </a:lvl1pPr>
          </a:lstStyle>
          <a:p>
            <a:fld id="{0CE5A600-854B-40E3-AD28-FF15B8E1AE18}" type="slidenum">
              <a:rPr lang="en-US" altLang="it-IT"/>
              <a:pPr/>
              <a:t>‹N›</a:t>
            </a:fld>
            <a:endParaRPr lang="en-US" altLang="it-IT"/>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2pPr>
      <a:lvl3pPr marL="11430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3pPr>
      <a:lvl4pPr marL="16002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4pPr>
      <a:lvl5pPr marL="20574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5pPr>
      <a:lvl6pPr marL="25146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6pPr>
      <a:lvl7pPr marL="29718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7pPr>
      <a:lvl8pPr marL="34290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8pPr>
      <a:lvl9pPr marL="38862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9pPr>
    </p:titleStyle>
    <p:bodyStyle>
      <a:lvl1pPr marL="342900" indent="-342900" algn="l" defTabSz="457200" rtl="0" fontAlgn="base" hangingPunct="0">
        <a:lnSpc>
          <a:spcPct val="94000"/>
        </a:lnSpc>
        <a:spcBef>
          <a:spcPct val="0"/>
        </a:spcBef>
        <a:spcAft>
          <a:spcPts val="1425"/>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fontAlgn="base" hangingPunct="0">
        <a:lnSpc>
          <a:spcPct val="94000"/>
        </a:lnSpc>
        <a:spcBef>
          <a:spcPct val="0"/>
        </a:spcBef>
        <a:spcAft>
          <a:spcPts val="1138"/>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fontAlgn="base" hangingPunct="0">
        <a:lnSpc>
          <a:spcPct val="94000"/>
        </a:lnSpc>
        <a:spcBef>
          <a:spcPct val="0"/>
        </a:spcBef>
        <a:spcAft>
          <a:spcPts val="85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fontAlgn="base" hangingPunct="0">
        <a:lnSpc>
          <a:spcPct val="94000"/>
        </a:lnSpc>
        <a:spcBef>
          <a:spcPct val="0"/>
        </a:spcBef>
        <a:spcAft>
          <a:spcPts val="575"/>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fontAlgn="base" hangingPunct="0">
        <a:lnSpc>
          <a:spcPct val="94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49" name="Picture 1">
            <a:extLst>
              <a:ext uri="{FF2B5EF4-FFF2-40B4-BE49-F238E27FC236}">
                <a16:creationId xmlns:a16="http://schemas.microsoft.com/office/drawing/2014/main" id="{C98697B8-A82B-4D5F-99C1-57E9D396BA0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0079038" cy="7559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0" name="Rectangle 2">
            <a:extLst>
              <a:ext uri="{FF2B5EF4-FFF2-40B4-BE49-F238E27FC236}">
                <a16:creationId xmlns:a16="http://schemas.microsoft.com/office/drawing/2014/main" id="{94DEC910-6B58-4140-B278-6DF2E603784F}"/>
              </a:ext>
            </a:extLst>
          </p:cNvPr>
          <p:cNvSpPr>
            <a:spLocks noGrp="1" noChangeArrowheads="1"/>
          </p:cNvSpPr>
          <p:nvPr>
            <p:ph type="title"/>
          </p:nvPr>
        </p:nvSpPr>
        <p:spPr bwMode="auto">
          <a:xfrm>
            <a:off x="503238" y="576263"/>
            <a:ext cx="7197725"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it-IT"/>
              <a:t>Click to edit the title text format</a:t>
            </a:r>
          </a:p>
        </p:txBody>
      </p:sp>
      <p:sp>
        <p:nvSpPr>
          <p:cNvPr id="2051" name="Rectangle 3">
            <a:extLst>
              <a:ext uri="{FF2B5EF4-FFF2-40B4-BE49-F238E27FC236}">
                <a16:creationId xmlns:a16="http://schemas.microsoft.com/office/drawing/2014/main" id="{DE0604D5-4A63-4C10-A00E-5A19554BCBE0}"/>
              </a:ext>
            </a:extLst>
          </p:cNvPr>
          <p:cNvSpPr>
            <a:spLocks noGrp="1" noChangeArrowheads="1"/>
          </p:cNvSpPr>
          <p:nvPr>
            <p:ph type="body" idx="1"/>
          </p:nvPr>
        </p:nvSpPr>
        <p:spPr bwMode="auto">
          <a:xfrm>
            <a:off x="503238" y="1800225"/>
            <a:ext cx="9070975"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656" rIns="0" bIns="0" numCol="1" anchor="t" anchorCtr="0" compatLnSpc="1">
            <a:prstTxWarp prst="textNoShape">
              <a:avLst/>
            </a:prstTxWarp>
          </a:bodyPr>
          <a:lstStyle/>
          <a:p>
            <a:pPr lvl="0"/>
            <a:r>
              <a:rPr lang="en-GB" altLang="it-IT"/>
              <a:t>Click to edit the outline text format</a:t>
            </a:r>
          </a:p>
          <a:p>
            <a:pPr lvl="1"/>
            <a:r>
              <a:rPr lang="en-GB" altLang="it-IT"/>
              <a:t>Second Outline Level</a:t>
            </a:r>
          </a:p>
          <a:p>
            <a:pPr lvl="2"/>
            <a:r>
              <a:rPr lang="en-GB" altLang="it-IT"/>
              <a:t>Third Outline Level</a:t>
            </a:r>
          </a:p>
          <a:p>
            <a:pPr lvl="3"/>
            <a:r>
              <a:rPr lang="en-GB" altLang="it-IT"/>
              <a:t>Fourth Outline Level</a:t>
            </a:r>
          </a:p>
          <a:p>
            <a:pPr lvl="4"/>
            <a:r>
              <a:rPr lang="en-GB" altLang="it-IT"/>
              <a:t>Fifth Outline Level</a:t>
            </a:r>
          </a:p>
          <a:p>
            <a:pPr lvl="4"/>
            <a:r>
              <a:rPr lang="en-GB" altLang="it-IT"/>
              <a:t>Sixth Outline Level</a:t>
            </a:r>
          </a:p>
          <a:p>
            <a:pPr lvl="4"/>
            <a:r>
              <a:rPr lang="en-GB" altLang="it-IT"/>
              <a:t>Seventh Outline Level</a:t>
            </a:r>
          </a:p>
        </p:txBody>
      </p:sp>
      <p:sp>
        <p:nvSpPr>
          <p:cNvPr id="2052" name="Rectangle 4">
            <a:extLst>
              <a:ext uri="{FF2B5EF4-FFF2-40B4-BE49-F238E27FC236}">
                <a16:creationId xmlns:a16="http://schemas.microsoft.com/office/drawing/2014/main" id="{F4B09E8F-4367-4616-B9C8-C568BE75A020}"/>
              </a:ext>
            </a:extLst>
          </p:cNvPr>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charset="0"/>
              </a:defRPr>
            </a:lvl1pPr>
          </a:lstStyle>
          <a:p>
            <a:endParaRPr lang="en-US" altLang="it-IT"/>
          </a:p>
        </p:txBody>
      </p:sp>
      <p:sp>
        <p:nvSpPr>
          <p:cNvPr id="2053" name="Rectangle 5">
            <a:extLst>
              <a:ext uri="{FF2B5EF4-FFF2-40B4-BE49-F238E27FC236}">
                <a16:creationId xmlns:a16="http://schemas.microsoft.com/office/drawing/2014/main" id="{E1B4EFB6-2C07-4788-92EF-CE463DE4A71A}"/>
              </a:ext>
            </a:extLst>
          </p:cNvPr>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93000"/>
              </a:lnSpc>
              <a:tabLst>
                <a:tab pos="457200" algn="l"/>
                <a:tab pos="914400" algn="l"/>
                <a:tab pos="1371600" algn="l"/>
                <a:tab pos="1828800" algn="l"/>
                <a:tab pos="2286000" algn="l"/>
                <a:tab pos="2743200" algn="l"/>
              </a:tabLst>
              <a:defRPr sz="1400">
                <a:solidFill>
                  <a:srgbClr val="000000"/>
                </a:solidFill>
                <a:latin typeface="Times New Roman" panose="02020603050405020304" pitchFamily="18" charset="0"/>
                <a:cs typeface="DejaVu Sans" charset="0"/>
              </a:defRPr>
            </a:lvl1pPr>
          </a:lstStyle>
          <a:p>
            <a:endParaRPr lang="en-US" altLang="it-IT"/>
          </a:p>
        </p:txBody>
      </p:sp>
      <p:sp>
        <p:nvSpPr>
          <p:cNvPr id="2054" name="Rectangle 6">
            <a:extLst>
              <a:ext uri="{FF2B5EF4-FFF2-40B4-BE49-F238E27FC236}">
                <a16:creationId xmlns:a16="http://schemas.microsoft.com/office/drawing/2014/main" id="{3DA441DF-550F-472E-8120-599B580423F8}"/>
              </a:ext>
            </a:extLst>
          </p:cNvPr>
          <p:cNvSpPr>
            <a:spLocks noGrp="1" noChangeArrowheads="1"/>
          </p:cNvSpPr>
          <p:nvPr>
            <p:ph type="sldNum"/>
          </p:nvPr>
        </p:nvSpPr>
        <p:spPr bwMode="auto">
          <a:xfrm>
            <a:off x="7226300"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charset="0"/>
              </a:defRPr>
            </a:lvl1pPr>
          </a:lstStyle>
          <a:p>
            <a:fld id="{542A60EB-E52D-41D1-A750-0651A9F4CE97}" type="slidenum">
              <a:rPr lang="en-US" altLang="it-IT"/>
              <a:pPr/>
              <a:t>‹N›</a:t>
            </a:fld>
            <a:endParaRPr lang="en-US" altLang="it-IT"/>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kern="1200">
          <a:solidFill>
            <a:srgbClr val="000000"/>
          </a:solidFill>
          <a:latin typeface="+mj-lt"/>
          <a:ea typeface="+mj-ea"/>
          <a:cs typeface="+mj-cs"/>
        </a:defRPr>
      </a:lvl1pPr>
      <a:lvl2pPr marL="742950" indent="-28575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2pPr>
      <a:lvl3pPr marL="11430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3pPr>
      <a:lvl4pPr marL="16002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4pPr>
      <a:lvl5pPr marL="20574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5pPr>
      <a:lvl6pPr marL="25146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6pPr>
      <a:lvl7pPr marL="29718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7pPr>
      <a:lvl8pPr marL="34290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8pPr>
      <a:lvl9pPr marL="38862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9pPr>
    </p:titleStyle>
    <p:bodyStyle>
      <a:lvl1pPr marL="342900" indent="-342900" algn="l" defTabSz="457200" rtl="0" fontAlgn="base" hangingPunct="0">
        <a:lnSpc>
          <a:spcPct val="94000"/>
        </a:lnSpc>
        <a:spcBef>
          <a:spcPct val="0"/>
        </a:spcBef>
        <a:spcAft>
          <a:spcPts val="1425"/>
        </a:spcAft>
        <a:buClr>
          <a:srgbClr val="000000"/>
        </a:buClr>
        <a:buSzPct val="100000"/>
        <a:buFont typeface="Times New Roman" panose="02020603050405020304" pitchFamily="18" charset="0"/>
        <a:defRPr sz="2600" kern="1200">
          <a:solidFill>
            <a:srgbClr val="000000"/>
          </a:solidFill>
          <a:latin typeface="+mn-lt"/>
          <a:ea typeface="+mn-ea"/>
          <a:cs typeface="+mn-cs"/>
        </a:defRPr>
      </a:lvl1pPr>
      <a:lvl2pPr marL="742950" indent="-285750" algn="l" defTabSz="457200" rtl="0" fontAlgn="base" hangingPunct="0">
        <a:lnSpc>
          <a:spcPct val="94000"/>
        </a:lnSpc>
        <a:spcBef>
          <a:spcPct val="0"/>
        </a:spcBef>
        <a:spcAft>
          <a:spcPts val="1138"/>
        </a:spcAft>
        <a:buClr>
          <a:srgbClr val="000000"/>
        </a:buClr>
        <a:buSzPct val="100000"/>
        <a:buFont typeface="Times New Roman" panose="02020603050405020304" pitchFamily="18" charset="0"/>
        <a:defRPr sz="2600" kern="1200">
          <a:solidFill>
            <a:srgbClr val="000000"/>
          </a:solidFill>
          <a:latin typeface="+mn-lt"/>
          <a:ea typeface="+mn-ea"/>
          <a:cs typeface="+mn-cs"/>
        </a:defRPr>
      </a:lvl2pPr>
      <a:lvl3pPr marL="1143000" indent="-228600" algn="l" defTabSz="457200" rtl="0" fontAlgn="base" hangingPunct="0">
        <a:lnSpc>
          <a:spcPct val="94000"/>
        </a:lnSpc>
        <a:spcBef>
          <a:spcPct val="0"/>
        </a:spcBef>
        <a:spcAft>
          <a:spcPts val="850"/>
        </a:spcAft>
        <a:buClr>
          <a:srgbClr val="000000"/>
        </a:buClr>
        <a:buSzPct val="100000"/>
        <a:buFont typeface="Times New Roman" panose="02020603050405020304" pitchFamily="18" charset="0"/>
        <a:defRPr sz="2600" kern="1200">
          <a:solidFill>
            <a:srgbClr val="000000"/>
          </a:solidFill>
          <a:latin typeface="+mn-lt"/>
          <a:ea typeface="+mn-ea"/>
          <a:cs typeface="+mn-cs"/>
        </a:defRPr>
      </a:lvl3pPr>
      <a:lvl4pPr marL="1600200" indent="-228600" algn="l" defTabSz="457200" rtl="0" fontAlgn="base" hangingPunct="0">
        <a:lnSpc>
          <a:spcPct val="94000"/>
        </a:lnSpc>
        <a:spcBef>
          <a:spcPct val="0"/>
        </a:spcBef>
        <a:spcAft>
          <a:spcPts val="575"/>
        </a:spcAft>
        <a:buClr>
          <a:srgbClr val="000000"/>
        </a:buClr>
        <a:buSzPct val="100000"/>
        <a:buFont typeface="Times New Roman" panose="02020603050405020304" pitchFamily="18" charset="0"/>
        <a:defRPr sz="2600" kern="1200">
          <a:solidFill>
            <a:srgbClr val="000000"/>
          </a:solidFill>
          <a:latin typeface="+mn-lt"/>
          <a:ea typeface="+mn-ea"/>
          <a:cs typeface="+mn-cs"/>
        </a:defRPr>
      </a:lvl4pPr>
      <a:lvl5pPr marL="2057400" indent="-228600" algn="l" defTabSz="457200" rtl="0" fontAlgn="base" hangingPunct="0">
        <a:lnSpc>
          <a:spcPct val="94000"/>
        </a:lnSpc>
        <a:spcBef>
          <a:spcPct val="0"/>
        </a:spcBef>
        <a:spcAft>
          <a:spcPts val="288"/>
        </a:spcAft>
        <a:buClr>
          <a:srgbClr val="000000"/>
        </a:buClr>
        <a:buSzPct val="100000"/>
        <a:buFont typeface="Times New Roman" panose="02020603050405020304" pitchFamily="18" charset="0"/>
        <a:defRPr sz="2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D00D9B74-A12A-4AB9-9C03-CB1FA723EA85}"/>
              </a:ext>
            </a:extLst>
          </p:cNvPr>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it-IT"/>
              <a:t>Lorem ipsum</a:t>
            </a:r>
          </a:p>
        </p:txBody>
      </p:sp>
      <p:sp>
        <p:nvSpPr>
          <p:cNvPr id="4098" name="Rectangle 2">
            <a:extLst>
              <a:ext uri="{FF2B5EF4-FFF2-40B4-BE49-F238E27FC236}">
                <a16:creationId xmlns:a16="http://schemas.microsoft.com/office/drawing/2014/main" id="{BBA425C9-AB55-4E0E-81E3-C53FFAE240EB}"/>
              </a:ext>
            </a:extLst>
          </p:cNvPr>
          <p:cNvSpPr>
            <a:spLocks noGrp="1" noChangeArrowheads="1"/>
          </p:cNvSpPr>
          <p:nvPr>
            <p:ph type="subTitle" idx="4294967295"/>
          </p:nvPr>
        </p:nvSpPr>
        <p:spPr bwMode="auto">
          <a:xfrm>
            <a:off x="503238" y="1800225"/>
            <a:ext cx="9072562" cy="4384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1340" rIns="0" bIns="0" anchor="ctr"/>
          <a:lstStyle/>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it-IT" sz="1500"/>
              <a:t>Lorem ipsum dolor sit amet, consectetur adipiscing elit. Nunc ac faucibus odio. Vestibulum neque massa, scelerisque sit amet ligula eu, congue molestie mi. Praesent ut varius sem. Nullam at porttitor arcu, nec lacinia nisi. Ut ac dolor vitae odio interdum condimentum. Vivamus dapibus sodales ex, vitae malesuada ipsum cursus convallis. Maecenas sed egestas nulla, ac condimentum orci. Mauris diam felis, vulputate ac suscipit et, iaculis non est. Curabitur semper arcu ac ligula semper, nec luctus nisl blandit. Integer lacinia ante ac libero lobortis imperdiet. Nullam mollis convallis ipsum, ac accumsan nunc vehicula vitae. Nulla eget justo in felis tristique fringilla. Morbi sit amet tortor quis risus auctor condimentum. Morbi in ullamcorper elit. Nulla iaculis tellus sit amet mauris tempus fringilla.</a:t>
            </a:r>
          </a:p>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it-IT" sz="1500"/>
          </a:p>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it-IT" sz="1500"/>
              <a:t>Maecenas mauris lectus, lobortis et purus mattis, blandit dictum tellus. Maecenas non lorem quis tellus placerat varius. Nulla facilisi. Aenean congue fringilla justo ut aliquam. Mauris id ex erat. Nunc vulputate neque vitae justo facilisis, non condimentum ante sagittis. Morbi viverra semper lorem nec molestie. Maecenas tincidunt est efficitur ligula euismod, sit amet ornare est vulputate.</a:t>
            </a:r>
          </a:p>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it-IT" sz="150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409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409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C9357671-76A1-4A06-8E58-87D86543FD9B}"/>
              </a:ext>
            </a:extLst>
          </p:cNvPr>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it-IT"/>
              <a:t>Chart</a:t>
            </a:r>
          </a:p>
        </p:txBody>
      </p:sp>
      <p:graphicFrame>
        <p:nvGraphicFramePr>
          <p:cNvPr id="4" name="Grafico 3">
            <a:extLst>
              <a:ext uri="{FF2B5EF4-FFF2-40B4-BE49-F238E27FC236}">
                <a16:creationId xmlns:a16="http://schemas.microsoft.com/office/drawing/2014/main" id="{D542EE45-D5DA-405F-A80A-A0C1875E560E}"/>
              </a:ext>
            </a:extLst>
          </p:cNvPr>
          <p:cNvGraphicFramePr/>
          <p:nvPr/>
        </p:nvGraphicFramePr>
        <p:xfrm>
          <a:off x="1499555" y="1798638"/>
          <a:ext cx="7081515"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51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BFFB1A-381F-4972-B41F-71003181D81C}"/>
              </a:ext>
            </a:extLst>
          </p:cNvPr>
          <p:cNvSpPr>
            <a:spLocks noGrp="1"/>
          </p:cNvSpPr>
          <p:nvPr>
            <p:ph type="title"/>
          </p:nvPr>
        </p:nvSpPr>
        <p:spPr/>
        <p:txBody>
          <a:bodyPr/>
          <a:lstStyle/>
          <a:p>
            <a:r>
              <a:rPr lang="it-IT" dirty="0" err="1"/>
              <a:t>Table</a:t>
            </a:r>
            <a:endParaRPr lang="it-IT" dirty="0"/>
          </a:p>
        </p:txBody>
      </p:sp>
      <p:sp>
        <p:nvSpPr>
          <p:cNvPr id="7" name="Google Shape;199;p24">
            <a:extLst>
              <a:ext uri="{FF2B5EF4-FFF2-40B4-BE49-F238E27FC236}">
                <a16:creationId xmlns:a16="http://schemas.microsoft.com/office/drawing/2014/main" id="{08AA912E-6094-4AAC-B79F-B66ED53AA14A}"/>
              </a:ext>
            </a:extLst>
          </p:cNvPr>
          <p:cNvSpPr txBox="1"/>
          <p:nvPr/>
        </p:nvSpPr>
        <p:spPr>
          <a:xfrm>
            <a:off x="2684843" y="2245363"/>
            <a:ext cx="2893505" cy="736614"/>
          </a:xfrm>
          <a:prstGeom prst="rect">
            <a:avLst/>
          </a:prstGeom>
          <a:noFill/>
          <a:ln>
            <a:noFill/>
          </a:ln>
        </p:spPr>
        <p:txBody>
          <a:bodyPr spcFirstLastPara="1" wrap="square" lIns="68575" tIns="68575" rIns="68575" bIns="68575" anchor="t" anchorCtr="0">
            <a:noAutofit/>
          </a:bodyPr>
          <a:lstStyle/>
          <a:p>
            <a:pPr marL="0" lvl="0" indent="0" algn="l" rtl="0">
              <a:spcBef>
                <a:spcPts val="0"/>
              </a:spcBef>
              <a:spcAft>
                <a:spcPts val="0"/>
              </a:spcAft>
              <a:buNone/>
            </a:pPr>
            <a:endParaRPr sz="1100">
              <a:latin typeface="Calibri"/>
              <a:ea typeface="Calibri"/>
              <a:cs typeface="Calibri"/>
              <a:sym typeface="Calibri"/>
            </a:endParaRPr>
          </a:p>
        </p:txBody>
      </p:sp>
      <p:graphicFrame>
        <p:nvGraphicFramePr>
          <p:cNvPr id="8" name="Google Shape;200;p24">
            <a:extLst>
              <a:ext uri="{FF2B5EF4-FFF2-40B4-BE49-F238E27FC236}">
                <a16:creationId xmlns:a16="http://schemas.microsoft.com/office/drawing/2014/main" id="{FC809621-E319-498A-AB22-4C327A7077DC}"/>
              </a:ext>
            </a:extLst>
          </p:cNvPr>
          <p:cNvGraphicFramePr/>
          <p:nvPr>
            <p:extLst>
              <p:ext uri="{D42A27DB-BD31-4B8C-83A1-F6EECF244321}">
                <p14:modId xmlns:p14="http://schemas.microsoft.com/office/powerpoint/2010/main" val="3398087745"/>
              </p:ext>
            </p:extLst>
          </p:nvPr>
        </p:nvGraphicFramePr>
        <p:xfrm>
          <a:off x="935856" y="2195661"/>
          <a:ext cx="7848872" cy="3168354"/>
        </p:xfrm>
        <a:graphic>
          <a:graphicData uri="http://schemas.openxmlformats.org/drawingml/2006/table">
            <a:tbl>
              <a:tblPr>
                <a:noFill/>
              </a:tblPr>
              <a:tblGrid>
                <a:gridCol w="1363483">
                  <a:extLst>
                    <a:ext uri="{9D8B030D-6E8A-4147-A177-3AD203B41FA5}">
                      <a16:colId xmlns:a16="http://schemas.microsoft.com/office/drawing/2014/main" val="20000"/>
                    </a:ext>
                  </a:extLst>
                </a:gridCol>
                <a:gridCol w="1316024">
                  <a:extLst>
                    <a:ext uri="{9D8B030D-6E8A-4147-A177-3AD203B41FA5}">
                      <a16:colId xmlns:a16="http://schemas.microsoft.com/office/drawing/2014/main" val="20001"/>
                    </a:ext>
                  </a:extLst>
                </a:gridCol>
                <a:gridCol w="1268645">
                  <a:extLst>
                    <a:ext uri="{9D8B030D-6E8A-4147-A177-3AD203B41FA5}">
                      <a16:colId xmlns:a16="http://schemas.microsoft.com/office/drawing/2014/main" val="20002"/>
                    </a:ext>
                  </a:extLst>
                </a:gridCol>
                <a:gridCol w="1292348">
                  <a:extLst>
                    <a:ext uri="{9D8B030D-6E8A-4147-A177-3AD203B41FA5}">
                      <a16:colId xmlns:a16="http://schemas.microsoft.com/office/drawing/2014/main" val="20003"/>
                    </a:ext>
                  </a:extLst>
                </a:gridCol>
                <a:gridCol w="1292348">
                  <a:extLst>
                    <a:ext uri="{9D8B030D-6E8A-4147-A177-3AD203B41FA5}">
                      <a16:colId xmlns:a16="http://schemas.microsoft.com/office/drawing/2014/main" val="20004"/>
                    </a:ext>
                  </a:extLst>
                </a:gridCol>
                <a:gridCol w="1316024">
                  <a:extLst>
                    <a:ext uri="{9D8B030D-6E8A-4147-A177-3AD203B41FA5}">
                      <a16:colId xmlns:a16="http://schemas.microsoft.com/office/drawing/2014/main" val="20005"/>
                    </a:ext>
                  </a:extLst>
                </a:gridCol>
              </a:tblGrid>
              <a:tr h="406544">
                <a:tc>
                  <a:txBody>
                    <a:bodyPr/>
                    <a:lstStyle/>
                    <a:p>
                      <a:pPr marL="0" marR="0" lvl="0" indent="0" algn="l" rtl="0">
                        <a:lnSpc>
                          <a:spcPct val="100000"/>
                        </a:lnSpc>
                        <a:spcBef>
                          <a:spcPts val="0"/>
                        </a:spcBef>
                        <a:spcAft>
                          <a:spcPts val="0"/>
                        </a:spcAft>
                        <a:buClr>
                          <a:srgbClr val="000000"/>
                        </a:buClr>
                        <a:buSzPts val="800"/>
                        <a:buFont typeface="Arial"/>
                        <a:buNone/>
                      </a:pPr>
                      <a:r>
                        <a:rPr lang="it" sz="900" b="1" dirty="0">
                          <a:solidFill>
                            <a:srgbClr val="3C78D8"/>
                          </a:solidFill>
                          <a:latin typeface="Quicksand"/>
                          <a:ea typeface="Quicksand"/>
                          <a:cs typeface="Quicksand"/>
                          <a:sym typeface="Quicksand"/>
                        </a:rPr>
                        <a:t> </a:t>
                      </a:r>
                      <a:endParaRPr sz="900" b="1" dirty="0">
                        <a:solidFill>
                          <a:srgbClr val="3C78D8"/>
                        </a:solidFill>
                        <a:latin typeface="Quicksand"/>
                        <a:ea typeface="Quicksand"/>
                        <a:cs typeface="Quicksand"/>
                        <a:sym typeface="Quicksand"/>
                      </a:endParaRPr>
                    </a:p>
                  </a:txBody>
                  <a:tcPr marL="51425" marR="51425" marT="68575" marB="6857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it" sz="1500" b="1" dirty="0">
                          <a:solidFill>
                            <a:srgbClr val="3C78D8"/>
                          </a:solidFill>
                          <a:latin typeface="Quicksand"/>
                          <a:ea typeface="Quicksand"/>
                          <a:cs typeface="Quicksand"/>
                          <a:sym typeface="Quicksand"/>
                        </a:rPr>
                        <a:t>2021</a:t>
                      </a:r>
                      <a:endParaRPr sz="1500" b="1" dirty="0">
                        <a:solidFill>
                          <a:srgbClr val="3C78D8"/>
                        </a:solidFill>
                        <a:latin typeface="Quicksand"/>
                        <a:ea typeface="Quicksand"/>
                        <a:cs typeface="Quicksand"/>
                        <a:sym typeface="Quicksand"/>
                      </a:endParaRPr>
                    </a:p>
                  </a:txBody>
                  <a:tcPr marL="51425" marR="51425" marT="68575" marB="6857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it" sz="1500" b="1" dirty="0">
                          <a:solidFill>
                            <a:srgbClr val="3C78D8"/>
                          </a:solidFill>
                          <a:latin typeface="Quicksand"/>
                          <a:ea typeface="Quicksand"/>
                          <a:cs typeface="Quicksand"/>
                          <a:sym typeface="Quicksand"/>
                        </a:rPr>
                        <a:t>2022</a:t>
                      </a:r>
                      <a:endParaRPr sz="1500" b="1" dirty="0">
                        <a:solidFill>
                          <a:srgbClr val="3C78D8"/>
                        </a:solidFill>
                        <a:latin typeface="Quicksand"/>
                        <a:ea typeface="Quicksand"/>
                        <a:cs typeface="Quicksand"/>
                        <a:sym typeface="Quicksand"/>
                      </a:endParaRPr>
                    </a:p>
                  </a:txBody>
                  <a:tcPr marL="51425" marR="51425" marT="68575" marB="6857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it" sz="1500" b="1">
                          <a:solidFill>
                            <a:srgbClr val="3C78D8"/>
                          </a:solidFill>
                          <a:latin typeface="Quicksand"/>
                          <a:ea typeface="Quicksand"/>
                          <a:cs typeface="Quicksand"/>
                          <a:sym typeface="Quicksand"/>
                        </a:rPr>
                        <a:t>2023</a:t>
                      </a:r>
                      <a:endParaRPr sz="1500" b="1">
                        <a:solidFill>
                          <a:srgbClr val="3C78D8"/>
                        </a:solidFill>
                        <a:latin typeface="Quicksand"/>
                        <a:ea typeface="Quicksand"/>
                        <a:cs typeface="Quicksand"/>
                        <a:sym typeface="Quicksand"/>
                      </a:endParaRPr>
                    </a:p>
                  </a:txBody>
                  <a:tcPr marL="51425" marR="51425" marT="68575" marB="6857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it" sz="1500" b="1">
                          <a:solidFill>
                            <a:srgbClr val="3C78D8"/>
                          </a:solidFill>
                          <a:latin typeface="Quicksand"/>
                          <a:ea typeface="Quicksand"/>
                          <a:cs typeface="Quicksand"/>
                          <a:sym typeface="Quicksand"/>
                        </a:rPr>
                        <a:t>2024</a:t>
                      </a:r>
                      <a:endParaRPr sz="1500" b="1">
                        <a:solidFill>
                          <a:srgbClr val="3C78D8"/>
                        </a:solidFill>
                        <a:latin typeface="Quicksand"/>
                        <a:ea typeface="Quicksand"/>
                        <a:cs typeface="Quicksand"/>
                        <a:sym typeface="Quicksand"/>
                      </a:endParaRPr>
                    </a:p>
                  </a:txBody>
                  <a:tcPr marL="51425" marR="51425" marT="68575" marB="6857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it" sz="1500" b="1">
                          <a:solidFill>
                            <a:srgbClr val="3C78D8"/>
                          </a:solidFill>
                          <a:latin typeface="Quicksand"/>
                          <a:ea typeface="Quicksand"/>
                          <a:cs typeface="Quicksand"/>
                          <a:sym typeface="Quicksand"/>
                        </a:rPr>
                        <a:t>2025</a:t>
                      </a:r>
                      <a:endParaRPr sz="1500" b="1">
                        <a:solidFill>
                          <a:srgbClr val="3C78D8"/>
                        </a:solidFill>
                        <a:latin typeface="Quicksand"/>
                        <a:ea typeface="Quicksand"/>
                        <a:cs typeface="Quicksand"/>
                        <a:sym typeface="Quicksand"/>
                      </a:endParaRPr>
                    </a:p>
                  </a:txBody>
                  <a:tcPr marL="51425" marR="51425" marT="68575" marB="6857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rgbClr val="666666"/>
                      </a:solidFill>
                      <a:prstDash val="solid"/>
                      <a:round/>
                      <a:headEnd type="none" w="sm" len="sm"/>
                      <a:tailEnd type="none" w="sm" len="sm"/>
                    </a:lnB>
                  </a:tcPr>
                </a:tc>
                <a:extLst>
                  <a:ext uri="{0D108BD9-81ED-4DB2-BD59-A6C34878D82A}">
                    <a16:rowId xmlns:a16="http://schemas.microsoft.com/office/drawing/2014/main" val="10000"/>
                  </a:ext>
                </a:extLst>
              </a:tr>
              <a:tr h="438362">
                <a:tc>
                  <a:txBody>
                    <a:bodyPr/>
                    <a:lstStyle/>
                    <a:p>
                      <a:pPr marL="0" marR="0" lvl="0" indent="0" algn="l" rtl="0">
                        <a:lnSpc>
                          <a:spcPct val="100000"/>
                        </a:lnSpc>
                        <a:spcBef>
                          <a:spcPts val="0"/>
                        </a:spcBef>
                        <a:spcAft>
                          <a:spcPts val="0"/>
                        </a:spcAft>
                        <a:buClr>
                          <a:srgbClr val="000000"/>
                        </a:buClr>
                        <a:buSzPts val="800"/>
                        <a:buFont typeface="Arial"/>
                        <a:buNone/>
                      </a:pPr>
                      <a:r>
                        <a:rPr lang="it" sz="1100" b="1" dirty="0">
                          <a:solidFill>
                            <a:srgbClr val="3C78D8"/>
                          </a:solidFill>
                          <a:latin typeface="Quicksand"/>
                          <a:ea typeface="Quicksand"/>
                          <a:cs typeface="Quicksand"/>
                          <a:sym typeface="Quicksand"/>
                        </a:rPr>
                        <a:t>Versione</a:t>
                      </a:r>
                      <a:endParaRPr sz="1100" b="1" dirty="0">
                        <a:solidFill>
                          <a:srgbClr val="3C78D8"/>
                        </a:solidFill>
                        <a:latin typeface="Quicksand"/>
                        <a:ea typeface="Quicksand"/>
                        <a:cs typeface="Quicksand"/>
                        <a:sym typeface="Quicksand"/>
                      </a:endParaRPr>
                    </a:p>
                  </a:txBody>
                  <a:tcPr marL="51425" marR="51425" marT="68575" marB="68575" anchor="ctr">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dirty="0">
                          <a:solidFill>
                            <a:srgbClr val="3C78D8"/>
                          </a:solidFill>
                          <a:latin typeface="Quicksand"/>
                          <a:ea typeface="Quicksand"/>
                          <a:cs typeface="Quicksand"/>
                          <a:sym typeface="Quicksand"/>
                        </a:rPr>
                        <a:t>1.0</a:t>
                      </a:r>
                      <a:endParaRPr sz="1200" dirty="0">
                        <a:solidFill>
                          <a:srgbClr val="3C78D8"/>
                        </a:solidFill>
                        <a:latin typeface="Quicksand"/>
                        <a:ea typeface="Quicksand"/>
                        <a:cs typeface="Quicksand"/>
                        <a:sym typeface="Quicksand"/>
                      </a:endParaRPr>
                    </a:p>
                  </a:txBody>
                  <a:tcPr marL="51425" marR="51425" marT="68575" marB="68575" anchor="ctr">
                    <a:lnL w="19050" cap="flat" cmpd="sng">
                      <a:solidFill>
                        <a:srgbClr val="666666"/>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dirty="0">
                          <a:solidFill>
                            <a:srgbClr val="3C78D8"/>
                          </a:solidFill>
                          <a:latin typeface="Quicksand"/>
                          <a:ea typeface="Quicksand"/>
                          <a:cs typeface="Quicksand"/>
                          <a:sym typeface="Quicksand"/>
                        </a:rPr>
                        <a:t>1.0</a:t>
                      </a:r>
                      <a:endParaRPr sz="1200" dirty="0">
                        <a:solidFill>
                          <a:srgbClr val="3C78D8"/>
                        </a:solidFill>
                        <a:latin typeface="Quicksand"/>
                        <a:ea typeface="Quicksand"/>
                        <a:cs typeface="Quicksand"/>
                        <a:sym typeface="Quicksand"/>
                      </a:endParaRPr>
                    </a:p>
                  </a:txBody>
                  <a:tcPr marL="51425" marR="51425" marT="68575" marB="68575"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a:solidFill>
                            <a:srgbClr val="3C78D8"/>
                          </a:solidFill>
                          <a:latin typeface="Quicksand"/>
                          <a:ea typeface="Quicksand"/>
                          <a:cs typeface="Quicksand"/>
                          <a:sym typeface="Quicksand"/>
                        </a:rPr>
                        <a:t>2.0</a:t>
                      </a:r>
                      <a:endParaRPr sz="1200">
                        <a:solidFill>
                          <a:srgbClr val="3C78D8"/>
                        </a:solidFill>
                        <a:latin typeface="Quicksand"/>
                        <a:ea typeface="Quicksand"/>
                        <a:cs typeface="Quicksand"/>
                        <a:sym typeface="Quicksand"/>
                      </a:endParaRPr>
                    </a:p>
                  </a:txBody>
                  <a:tcPr marL="51425" marR="51425" marT="68575" marB="68575"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a:solidFill>
                            <a:srgbClr val="3C78D8"/>
                          </a:solidFill>
                          <a:latin typeface="Quicksand"/>
                          <a:ea typeface="Quicksand"/>
                          <a:cs typeface="Quicksand"/>
                          <a:sym typeface="Quicksand"/>
                        </a:rPr>
                        <a:t>2.0</a:t>
                      </a:r>
                      <a:endParaRPr sz="1200">
                        <a:solidFill>
                          <a:srgbClr val="3C78D8"/>
                        </a:solidFill>
                        <a:latin typeface="Quicksand"/>
                        <a:ea typeface="Quicksand"/>
                        <a:cs typeface="Quicksand"/>
                        <a:sym typeface="Quicksand"/>
                      </a:endParaRPr>
                    </a:p>
                  </a:txBody>
                  <a:tcPr marL="51425" marR="51425" marT="68575" marB="68575"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a:solidFill>
                            <a:srgbClr val="3C78D8"/>
                          </a:solidFill>
                          <a:latin typeface="Quicksand"/>
                          <a:ea typeface="Quicksand"/>
                          <a:cs typeface="Quicksand"/>
                          <a:sym typeface="Quicksand"/>
                        </a:rPr>
                        <a:t>2.0</a:t>
                      </a:r>
                      <a:endParaRPr sz="1200">
                        <a:solidFill>
                          <a:srgbClr val="3C78D8"/>
                        </a:solidFill>
                        <a:latin typeface="Quicksand"/>
                        <a:ea typeface="Quicksand"/>
                        <a:cs typeface="Quicksand"/>
                        <a:sym typeface="Quicksand"/>
                      </a:endParaRPr>
                    </a:p>
                  </a:txBody>
                  <a:tcPr marL="51425" marR="51425" marT="68575" marB="68575" anchor="ctr">
                    <a:lnL w="19050" cap="flat" cmpd="sng">
                      <a:solidFill>
                        <a:srgbClr val="999999"/>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999999"/>
                      </a:solidFill>
                      <a:prstDash val="solid"/>
                      <a:round/>
                      <a:headEnd type="none" w="sm" len="sm"/>
                      <a:tailEnd type="none" w="sm" len="sm"/>
                    </a:lnB>
                  </a:tcPr>
                </a:tc>
                <a:extLst>
                  <a:ext uri="{0D108BD9-81ED-4DB2-BD59-A6C34878D82A}">
                    <a16:rowId xmlns:a16="http://schemas.microsoft.com/office/drawing/2014/main" val="10001"/>
                  </a:ext>
                </a:extLst>
              </a:tr>
              <a:tr h="483240">
                <a:tc>
                  <a:txBody>
                    <a:bodyPr/>
                    <a:lstStyle/>
                    <a:p>
                      <a:pPr marL="0" marR="0" lvl="0" indent="0" algn="l" rtl="0">
                        <a:lnSpc>
                          <a:spcPct val="100000"/>
                        </a:lnSpc>
                        <a:spcBef>
                          <a:spcPts val="0"/>
                        </a:spcBef>
                        <a:spcAft>
                          <a:spcPts val="0"/>
                        </a:spcAft>
                        <a:buClr>
                          <a:srgbClr val="000000"/>
                        </a:buClr>
                        <a:buSzPts val="800"/>
                        <a:buFont typeface="Arial"/>
                        <a:buNone/>
                      </a:pPr>
                      <a:r>
                        <a:rPr lang="it" sz="1100" b="1">
                          <a:solidFill>
                            <a:srgbClr val="3C78D8"/>
                          </a:solidFill>
                          <a:latin typeface="Quicksand"/>
                          <a:ea typeface="Quicksand"/>
                          <a:cs typeface="Quicksand"/>
                          <a:sym typeface="Quicksand"/>
                        </a:rPr>
                        <a:t>Numero Clienti</a:t>
                      </a:r>
                      <a:endParaRPr sz="1100" b="1">
                        <a:solidFill>
                          <a:srgbClr val="3C78D8"/>
                        </a:solidFill>
                        <a:latin typeface="Quicksand"/>
                        <a:ea typeface="Quicksand"/>
                        <a:cs typeface="Quicksand"/>
                        <a:sym typeface="Quicksand"/>
                      </a:endParaRPr>
                    </a:p>
                  </a:txBody>
                  <a:tcPr marL="51425" marR="51425" marT="68575" marB="68575" anchor="ctr">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a:solidFill>
                            <a:srgbClr val="3C78D8"/>
                          </a:solidFill>
                          <a:latin typeface="Quicksand"/>
                          <a:ea typeface="Quicksand"/>
                          <a:cs typeface="Quicksand"/>
                          <a:sym typeface="Quicksand"/>
                        </a:rPr>
                        <a:t>10</a:t>
                      </a:r>
                      <a:endParaRPr sz="1200">
                        <a:solidFill>
                          <a:srgbClr val="3C78D8"/>
                        </a:solidFill>
                        <a:latin typeface="Quicksand"/>
                        <a:ea typeface="Quicksand"/>
                        <a:cs typeface="Quicksand"/>
                        <a:sym typeface="Quicksand"/>
                      </a:endParaRPr>
                    </a:p>
                  </a:txBody>
                  <a:tcPr marL="51425" marR="51425" marT="68575" marB="68575" anchor="ctr">
                    <a:lnL w="19050" cap="flat" cmpd="sng">
                      <a:solidFill>
                        <a:srgbClr val="666666"/>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dirty="0">
                          <a:solidFill>
                            <a:srgbClr val="3C78D8"/>
                          </a:solidFill>
                          <a:latin typeface="Quicksand"/>
                          <a:ea typeface="Quicksand"/>
                          <a:cs typeface="Quicksand"/>
                          <a:sym typeface="Quicksand"/>
                        </a:rPr>
                        <a:t>100</a:t>
                      </a:r>
                      <a:endParaRPr sz="1200" dirty="0">
                        <a:solidFill>
                          <a:srgbClr val="3C78D8"/>
                        </a:solidFill>
                        <a:latin typeface="Quicksand"/>
                        <a:ea typeface="Quicksand"/>
                        <a:cs typeface="Quicksand"/>
                        <a:sym typeface="Quicksand"/>
                      </a:endParaRPr>
                    </a:p>
                  </a:txBody>
                  <a:tcPr marL="51425" marR="51425" marT="68575" marB="68575"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dirty="0">
                          <a:solidFill>
                            <a:srgbClr val="3C78D8"/>
                          </a:solidFill>
                          <a:latin typeface="Quicksand"/>
                          <a:ea typeface="Quicksand"/>
                          <a:cs typeface="Quicksand"/>
                          <a:sym typeface="Quicksand"/>
                        </a:rPr>
                        <a:t>250</a:t>
                      </a:r>
                      <a:endParaRPr sz="1200" dirty="0">
                        <a:solidFill>
                          <a:srgbClr val="3C78D8"/>
                        </a:solidFill>
                        <a:latin typeface="Quicksand"/>
                        <a:ea typeface="Quicksand"/>
                        <a:cs typeface="Quicksand"/>
                        <a:sym typeface="Quicksand"/>
                      </a:endParaRPr>
                    </a:p>
                  </a:txBody>
                  <a:tcPr marL="51425" marR="51425" marT="68575" marB="68575"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a:solidFill>
                            <a:srgbClr val="3C78D8"/>
                          </a:solidFill>
                          <a:latin typeface="Quicksand"/>
                          <a:ea typeface="Quicksand"/>
                          <a:cs typeface="Quicksand"/>
                          <a:sym typeface="Quicksand"/>
                        </a:rPr>
                        <a:t>390</a:t>
                      </a:r>
                      <a:endParaRPr sz="1200">
                        <a:solidFill>
                          <a:srgbClr val="3C78D8"/>
                        </a:solidFill>
                        <a:latin typeface="Quicksand"/>
                        <a:ea typeface="Quicksand"/>
                        <a:cs typeface="Quicksand"/>
                        <a:sym typeface="Quicksand"/>
                      </a:endParaRPr>
                    </a:p>
                  </a:txBody>
                  <a:tcPr marL="51425" marR="51425" marT="68575" marB="68575"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a:solidFill>
                            <a:srgbClr val="3C78D8"/>
                          </a:solidFill>
                          <a:latin typeface="Quicksand"/>
                          <a:ea typeface="Quicksand"/>
                          <a:cs typeface="Quicksand"/>
                          <a:sym typeface="Quicksand"/>
                        </a:rPr>
                        <a:t>450</a:t>
                      </a:r>
                      <a:endParaRPr sz="1200">
                        <a:solidFill>
                          <a:srgbClr val="3C78D8"/>
                        </a:solidFill>
                        <a:latin typeface="Quicksand"/>
                        <a:ea typeface="Quicksand"/>
                        <a:cs typeface="Quicksand"/>
                        <a:sym typeface="Quicksand"/>
                      </a:endParaRPr>
                    </a:p>
                  </a:txBody>
                  <a:tcPr marL="51425" marR="51425" marT="68575" marB="68575" anchor="ctr">
                    <a:lnL w="19050" cap="flat" cmpd="sng">
                      <a:solidFill>
                        <a:srgbClr val="999999"/>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extLst>
                  <a:ext uri="{0D108BD9-81ED-4DB2-BD59-A6C34878D82A}">
                    <a16:rowId xmlns:a16="http://schemas.microsoft.com/office/drawing/2014/main" val="10002"/>
                  </a:ext>
                </a:extLst>
              </a:tr>
              <a:tr h="525122">
                <a:tc>
                  <a:txBody>
                    <a:bodyPr/>
                    <a:lstStyle/>
                    <a:p>
                      <a:pPr marL="0" marR="0" lvl="0" indent="0" algn="l" rtl="0">
                        <a:lnSpc>
                          <a:spcPct val="100000"/>
                        </a:lnSpc>
                        <a:spcBef>
                          <a:spcPts val="0"/>
                        </a:spcBef>
                        <a:spcAft>
                          <a:spcPts val="0"/>
                        </a:spcAft>
                        <a:buClr>
                          <a:srgbClr val="000000"/>
                        </a:buClr>
                        <a:buSzPts val="800"/>
                        <a:buFont typeface="Arial"/>
                        <a:buNone/>
                      </a:pPr>
                      <a:r>
                        <a:rPr lang="it" sz="1100" b="1">
                          <a:solidFill>
                            <a:srgbClr val="3C78D8"/>
                          </a:solidFill>
                          <a:latin typeface="Quicksand"/>
                          <a:ea typeface="Quicksand"/>
                          <a:cs typeface="Quicksand"/>
                          <a:sym typeface="Quicksand"/>
                        </a:rPr>
                        <a:t>Abbonamento mensile</a:t>
                      </a:r>
                      <a:endParaRPr sz="1100" b="1">
                        <a:solidFill>
                          <a:srgbClr val="3C78D8"/>
                        </a:solidFill>
                        <a:latin typeface="Quicksand"/>
                        <a:ea typeface="Quicksand"/>
                        <a:cs typeface="Quicksand"/>
                        <a:sym typeface="Quicksand"/>
                      </a:endParaRPr>
                    </a:p>
                  </a:txBody>
                  <a:tcPr marL="51425" marR="51425" marT="68575" marB="68575" anchor="ctr">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a:solidFill>
                            <a:srgbClr val="3C78D8"/>
                          </a:solidFill>
                          <a:latin typeface="Quicksand"/>
                          <a:ea typeface="Quicksand"/>
                          <a:cs typeface="Quicksand"/>
                          <a:sym typeface="Quicksand"/>
                        </a:rPr>
                        <a:t>25€</a:t>
                      </a:r>
                      <a:endParaRPr sz="1200">
                        <a:solidFill>
                          <a:srgbClr val="3C78D8"/>
                        </a:solidFill>
                        <a:latin typeface="Quicksand"/>
                        <a:ea typeface="Quicksand"/>
                        <a:cs typeface="Quicksand"/>
                        <a:sym typeface="Quicksand"/>
                      </a:endParaRPr>
                    </a:p>
                  </a:txBody>
                  <a:tcPr marL="51425" marR="51425" marT="68575" marB="68575" anchor="ctr">
                    <a:lnL w="19050" cap="flat" cmpd="sng">
                      <a:solidFill>
                        <a:srgbClr val="666666"/>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dirty="0">
                          <a:solidFill>
                            <a:srgbClr val="3C78D8"/>
                          </a:solidFill>
                          <a:latin typeface="Quicksand"/>
                          <a:ea typeface="Quicksand"/>
                          <a:cs typeface="Quicksand"/>
                          <a:sym typeface="Quicksand"/>
                        </a:rPr>
                        <a:t>25€</a:t>
                      </a:r>
                      <a:endParaRPr sz="1200" dirty="0">
                        <a:solidFill>
                          <a:srgbClr val="3C78D8"/>
                        </a:solidFill>
                        <a:latin typeface="Quicksand"/>
                        <a:ea typeface="Quicksand"/>
                        <a:cs typeface="Quicksand"/>
                        <a:sym typeface="Quicksand"/>
                      </a:endParaRPr>
                    </a:p>
                  </a:txBody>
                  <a:tcPr marL="51425" marR="51425" marT="68575" marB="68575"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dirty="0">
                          <a:solidFill>
                            <a:srgbClr val="3C78D8"/>
                          </a:solidFill>
                          <a:latin typeface="Quicksand"/>
                          <a:ea typeface="Quicksand"/>
                          <a:cs typeface="Quicksand"/>
                          <a:sym typeface="Quicksand"/>
                        </a:rPr>
                        <a:t>32€</a:t>
                      </a:r>
                      <a:endParaRPr sz="1200" dirty="0">
                        <a:solidFill>
                          <a:srgbClr val="3C78D8"/>
                        </a:solidFill>
                        <a:latin typeface="Quicksand"/>
                        <a:ea typeface="Quicksand"/>
                        <a:cs typeface="Quicksand"/>
                        <a:sym typeface="Quicksand"/>
                      </a:endParaRPr>
                    </a:p>
                  </a:txBody>
                  <a:tcPr marL="51425" marR="51425" marT="68575" marB="68575"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dirty="0">
                          <a:solidFill>
                            <a:srgbClr val="3C78D8"/>
                          </a:solidFill>
                          <a:latin typeface="Quicksand"/>
                          <a:ea typeface="Quicksand"/>
                          <a:cs typeface="Quicksand"/>
                          <a:sym typeface="Quicksand"/>
                        </a:rPr>
                        <a:t>32€</a:t>
                      </a:r>
                      <a:endParaRPr sz="1200" dirty="0">
                        <a:solidFill>
                          <a:srgbClr val="3C78D8"/>
                        </a:solidFill>
                        <a:latin typeface="Quicksand"/>
                        <a:ea typeface="Quicksand"/>
                        <a:cs typeface="Quicksand"/>
                        <a:sym typeface="Quicksand"/>
                      </a:endParaRPr>
                    </a:p>
                  </a:txBody>
                  <a:tcPr marL="51425" marR="51425" marT="68575" marB="68575"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dirty="0">
                          <a:solidFill>
                            <a:srgbClr val="3C78D8"/>
                          </a:solidFill>
                          <a:latin typeface="Quicksand"/>
                          <a:ea typeface="Quicksand"/>
                          <a:cs typeface="Quicksand"/>
                          <a:sym typeface="Quicksand"/>
                        </a:rPr>
                        <a:t>32€</a:t>
                      </a:r>
                      <a:endParaRPr sz="1200" dirty="0">
                        <a:solidFill>
                          <a:srgbClr val="3C78D8"/>
                        </a:solidFill>
                        <a:latin typeface="Quicksand"/>
                        <a:ea typeface="Quicksand"/>
                        <a:cs typeface="Quicksand"/>
                        <a:sym typeface="Quicksand"/>
                      </a:endParaRPr>
                    </a:p>
                  </a:txBody>
                  <a:tcPr marL="51425" marR="51425" marT="68575" marB="68575" anchor="ctr">
                    <a:lnL w="19050" cap="flat" cmpd="sng">
                      <a:solidFill>
                        <a:srgbClr val="999999"/>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extLst>
                  <a:ext uri="{0D108BD9-81ED-4DB2-BD59-A6C34878D82A}">
                    <a16:rowId xmlns:a16="http://schemas.microsoft.com/office/drawing/2014/main" val="10003"/>
                  </a:ext>
                </a:extLst>
              </a:tr>
              <a:tr h="438362">
                <a:tc>
                  <a:txBody>
                    <a:bodyPr/>
                    <a:lstStyle/>
                    <a:p>
                      <a:pPr marL="0" marR="0" lvl="0" indent="0" algn="l" rtl="0">
                        <a:lnSpc>
                          <a:spcPct val="100000"/>
                        </a:lnSpc>
                        <a:spcBef>
                          <a:spcPts val="0"/>
                        </a:spcBef>
                        <a:spcAft>
                          <a:spcPts val="0"/>
                        </a:spcAft>
                        <a:buClr>
                          <a:srgbClr val="000000"/>
                        </a:buClr>
                        <a:buSzPts val="800"/>
                        <a:buFont typeface="Arial"/>
                        <a:buNone/>
                      </a:pPr>
                      <a:r>
                        <a:rPr lang="it" sz="1100" b="1">
                          <a:solidFill>
                            <a:srgbClr val="3C78D8"/>
                          </a:solidFill>
                          <a:latin typeface="Quicksand"/>
                          <a:ea typeface="Quicksand"/>
                          <a:cs typeface="Quicksand"/>
                          <a:sym typeface="Quicksand"/>
                        </a:rPr>
                        <a:t>Costi Totali (€)</a:t>
                      </a:r>
                      <a:endParaRPr sz="1100" b="1">
                        <a:solidFill>
                          <a:srgbClr val="3C78D8"/>
                        </a:solidFill>
                        <a:latin typeface="Quicksand"/>
                        <a:ea typeface="Quicksand"/>
                        <a:cs typeface="Quicksand"/>
                        <a:sym typeface="Quicksand"/>
                      </a:endParaRPr>
                    </a:p>
                  </a:txBody>
                  <a:tcPr marL="51425" marR="51425" marT="68575" marB="68575" anchor="ctr">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dirty="0">
                          <a:solidFill>
                            <a:srgbClr val="3C78D8"/>
                          </a:solidFill>
                          <a:latin typeface="Quicksand"/>
                          <a:ea typeface="Quicksand"/>
                          <a:cs typeface="Quicksand"/>
                          <a:sym typeface="Quicksand"/>
                        </a:rPr>
                        <a:t>23 K</a:t>
                      </a:r>
                      <a:endParaRPr sz="1200" dirty="0">
                        <a:solidFill>
                          <a:srgbClr val="3C78D8"/>
                        </a:solidFill>
                        <a:latin typeface="Quicksand"/>
                        <a:ea typeface="Quicksand"/>
                        <a:cs typeface="Quicksand"/>
                        <a:sym typeface="Quicksand"/>
                      </a:endParaRPr>
                    </a:p>
                  </a:txBody>
                  <a:tcPr marL="51425" marR="51425" marT="68575" marB="68575" anchor="ctr">
                    <a:lnL w="19050" cap="flat" cmpd="sng">
                      <a:solidFill>
                        <a:srgbClr val="666666"/>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dirty="0">
                          <a:solidFill>
                            <a:srgbClr val="3C78D8"/>
                          </a:solidFill>
                          <a:latin typeface="Quicksand"/>
                          <a:ea typeface="Quicksand"/>
                          <a:cs typeface="Quicksand"/>
                          <a:sym typeface="Quicksand"/>
                        </a:rPr>
                        <a:t>61 K</a:t>
                      </a:r>
                      <a:endParaRPr sz="1200" dirty="0">
                        <a:solidFill>
                          <a:srgbClr val="3C78D8"/>
                        </a:solidFill>
                        <a:latin typeface="Quicksand"/>
                        <a:ea typeface="Quicksand"/>
                        <a:cs typeface="Quicksand"/>
                        <a:sym typeface="Quicksand"/>
                      </a:endParaRPr>
                    </a:p>
                  </a:txBody>
                  <a:tcPr marL="51425" marR="51425" marT="68575" marB="68575"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dirty="0">
                          <a:solidFill>
                            <a:srgbClr val="3C78D8"/>
                          </a:solidFill>
                          <a:latin typeface="Quicksand"/>
                          <a:ea typeface="Quicksand"/>
                          <a:cs typeface="Quicksand"/>
                          <a:sym typeface="Quicksand"/>
                        </a:rPr>
                        <a:t>110 K</a:t>
                      </a:r>
                      <a:endParaRPr sz="1200" dirty="0">
                        <a:solidFill>
                          <a:srgbClr val="3C78D8"/>
                        </a:solidFill>
                        <a:latin typeface="Quicksand"/>
                        <a:ea typeface="Quicksand"/>
                        <a:cs typeface="Quicksand"/>
                        <a:sym typeface="Quicksand"/>
                      </a:endParaRPr>
                    </a:p>
                  </a:txBody>
                  <a:tcPr marL="51425" marR="51425" marT="68575" marB="68575"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dirty="0">
                          <a:solidFill>
                            <a:srgbClr val="3C78D8"/>
                          </a:solidFill>
                          <a:latin typeface="Quicksand"/>
                          <a:ea typeface="Quicksand"/>
                          <a:cs typeface="Quicksand"/>
                          <a:sym typeface="Quicksand"/>
                        </a:rPr>
                        <a:t>138 K</a:t>
                      </a:r>
                      <a:endParaRPr sz="1200" dirty="0">
                        <a:solidFill>
                          <a:srgbClr val="3C78D8"/>
                        </a:solidFill>
                        <a:latin typeface="Quicksand"/>
                        <a:ea typeface="Quicksand"/>
                        <a:cs typeface="Quicksand"/>
                        <a:sym typeface="Quicksand"/>
                      </a:endParaRPr>
                    </a:p>
                  </a:txBody>
                  <a:tcPr marL="51425" marR="51425" marT="68575" marB="68575"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dirty="0">
                          <a:solidFill>
                            <a:srgbClr val="3C78D8"/>
                          </a:solidFill>
                          <a:latin typeface="Quicksand"/>
                          <a:ea typeface="Quicksand"/>
                          <a:cs typeface="Quicksand"/>
                          <a:sym typeface="Quicksand"/>
                        </a:rPr>
                        <a:t>137.5 K</a:t>
                      </a:r>
                      <a:endParaRPr sz="1200" dirty="0">
                        <a:solidFill>
                          <a:srgbClr val="3C78D8"/>
                        </a:solidFill>
                        <a:latin typeface="Quicksand"/>
                        <a:ea typeface="Quicksand"/>
                        <a:cs typeface="Quicksand"/>
                        <a:sym typeface="Quicksand"/>
                      </a:endParaRPr>
                    </a:p>
                  </a:txBody>
                  <a:tcPr marL="51425" marR="51425" marT="68575" marB="68575" anchor="ctr">
                    <a:lnL w="19050" cap="flat" cmpd="sng">
                      <a:solidFill>
                        <a:srgbClr val="999999"/>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extLst>
                  <a:ext uri="{0D108BD9-81ED-4DB2-BD59-A6C34878D82A}">
                    <a16:rowId xmlns:a16="http://schemas.microsoft.com/office/drawing/2014/main" val="10004"/>
                  </a:ext>
                </a:extLst>
              </a:tr>
              <a:tr h="438362">
                <a:tc>
                  <a:txBody>
                    <a:bodyPr/>
                    <a:lstStyle/>
                    <a:p>
                      <a:pPr marL="0" marR="0" lvl="0" indent="0" algn="l" rtl="0">
                        <a:lnSpc>
                          <a:spcPct val="100000"/>
                        </a:lnSpc>
                        <a:spcBef>
                          <a:spcPts val="0"/>
                        </a:spcBef>
                        <a:spcAft>
                          <a:spcPts val="0"/>
                        </a:spcAft>
                        <a:buClr>
                          <a:srgbClr val="000000"/>
                        </a:buClr>
                        <a:buSzPts val="800"/>
                        <a:buFont typeface="Arial"/>
                        <a:buNone/>
                      </a:pPr>
                      <a:r>
                        <a:rPr lang="it" sz="1100" b="1" dirty="0">
                          <a:solidFill>
                            <a:srgbClr val="3C78D8"/>
                          </a:solidFill>
                          <a:latin typeface="Quicksand"/>
                          <a:ea typeface="Quicksand"/>
                          <a:cs typeface="Quicksand"/>
                          <a:sym typeface="Quicksand"/>
                        </a:rPr>
                        <a:t>Ricavi (€)</a:t>
                      </a:r>
                      <a:endParaRPr sz="1100" b="1" dirty="0">
                        <a:solidFill>
                          <a:srgbClr val="3C78D8"/>
                        </a:solidFill>
                        <a:latin typeface="Quicksand"/>
                        <a:ea typeface="Quicksand"/>
                        <a:cs typeface="Quicksand"/>
                        <a:sym typeface="Quicksand"/>
                      </a:endParaRPr>
                    </a:p>
                  </a:txBody>
                  <a:tcPr marL="51425" marR="51425" marT="68575" marB="68575" anchor="ctr">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dirty="0">
                          <a:solidFill>
                            <a:srgbClr val="3C78D8"/>
                          </a:solidFill>
                          <a:latin typeface="Quicksand"/>
                          <a:ea typeface="Quicksand"/>
                          <a:cs typeface="Quicksand"/>
                          <a:sym typeface="Quicksand"/>
                        </a:rPr>
                        <a:t>7.2 K</a:t>
                      </a:r>
                      <a:endParaRPr sz="1200" dirty="0">
                        <a:solidFill>
                          <a:srgbClr val="3C78D8"/>
                        </a:solidFill>
                        <a:latin typeface="Quicksand"/>
                        <a:ea typeface="Quicksand"/>
                        <a:cs typeface="Quicksand"/>
                        <a:sym typeface="Quicksand"/>
                      </a:endParaRPr>
                    </a:p>
                  </a:txBody>
                  <a:tcPr marL="51425" marR="51425" marT="68575" marB="68575" anchor="ctr">
                    <a:lnL w="19050" cap="flat" cmpd="sng">
                      <a:solidFill>
                        <a:srgbClr val="666666"/>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dirty="0">
                          <a:solidFill>
                            <a:srgbClr val="3C78D8"/>
                          </a:solidFill>
                          <a:latin typeface="Quicksand"/>
                          <a:ea typeface="Quicksand"/>
                          <a:cs typeface="Quicksand"/>
                          <a:sym typeface="Quicksand"/>
                        </a:rPr>
                        <a:t>68 K</a:t>
                      </a:r>
                      <a:endParaRPr sz="1200" dirty="0">
                        <a:solidFill>
                          <a:srgbClr val="3C78D8"/>
                        </a:solidFill>
                        <a:latin typeface="Quicksand"/>
                        <a:ea typeface="Quicksand"/>
                        <a:cs typeface="Quicksand"/>
                        <a:sym typeface="Quicksand"/>
                      </a:endParaRPr>
                    </a:p>
                  </a:txBody>
                  <a:tcPr marL="51425" marR="51425" marT="68575" marB="68575"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dirty="0">
                          <a:solidFill>
                            <a:srgbClr val="3C78D8"/>
                          </a:solidFill>
                          <a:latin typeface="Quicksand"/>
                          <a:ea typeface="Quicksand"/>
                          <a:cs typeface="Quicksand"/>
                          <a:sym typeface="Quicksand"/>
                        </a:rPr>
                        <a:t>148 K</a:t>
                      </a:r>
                      <a:endParaRPr sz="1200" dirty="0">
                        <a:solidFill>
                          <a:srgbClr val="3C78D8"/>
                        </a:solidFill>
                        <a:latin typeface="Quicksand"/>
                        <a:ea typeface="Quicksand"/>
                        <a:cs typeface="Quicksand"/>
                        <a:sym typeface="Quicksand"/>
                      </a:endParaRPr>
                    </a:p>
                  </a:txBody>
                  <a:tcPr marL="51425" marR="51425" marT="68575" marB="68575"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dirty="0">
                          <a:solidFill>
                            <a:srgbClr val="3C78D8"/>
                          </a:solidFill>
                          <a:latin typeface="Quicksand"/>
                          <a:ea typeface="Quicksand"/>
                          <a:cs typeface="Quicksand"/>
                          <a:sym typeface="Quicksand"/>
                        </a:rPr>
                        <a:t>257 K</a:t>
                      </a:r>
                      <a:endParaRPr sz="1200" dirty="0">
                        <a:solidFill>
                          <a:srgbClr val="3C78D8"/>
                        </a:solidFill>
                        <a:latin typeface="Quicksand"/>
                        <a:ea typeface="Quicksand"/>
                        <a:cs typeface="Quicksand"/>
                        <a:sym typeface="Quicksand"/>
                      </a:endParaRPr>
                    </a:p>
                  </a:txBody>
                  <a:tcPr marL="51425" marR="51425" marT="68575" marB="68575"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dirty="0">
                          <a:solidFill>
                            <a:srgbClr val="3C78D8"/>
                          </a:solidFill>
                          <a:latin typeface="Quicksand"/>
                          <a:ea typeface="Quicksand"/>
                          <a:cs typeface="Quicksand"/>
                          <a:sym typeface="Quicksand"/>
                        </a:rPr>
                        <a:t>275 K</a:t>
                      </a:r>
                      <a:endParaRPr sz="1200" dirty="0">
                        <a:solidFill>
                          <a:srgbClr val="3C78D8"/>
                        </a:solidFill>
                        <a:latin typeface="Quicksand"/>
                        <a:ea typeface="Quicksand"/>
                        <a:cs typeface="Quicksand"/>
                        <a:sym typeface="Quicksand"/>
                      </a:endParaRPr>
                    </a:p>
                  </a:txBody>
                  <a:tcPr marL="51425" marR="51425" marT="68575" marB="68575" anchor="ctr">
                    <a:lnL w="19050" cap="flat" cmpd="sng">
                      <a:solidFill>
                        <a:srgbClr val="999999"/>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extLst>
                  <a:ext uri="{0D108BD9-81ED-4DB2-BD59-A6C34878D82A}">
                    <a16:rowId xmlns:a16="http://schemas.microsoft.com/office/drawing/2014/main" val="10005"/>
                  </a:ext>
                </a:extLst>
              </a:tr>
              <a:tr h="438362">
                <a:tc>
                  <a:txBody>
                    <a:bodyPr/>
                    <a:lstStyle/>
                    <a:p>
                      <a:pPr marL="0" marR="0" lvl="0" indent="0" algn="l" rtl="0">
                        <a:lnSpc>
                          <a:spcPct val="100000"/>
                        </a:lnSpc>
                        <a:spcBef>
                          <a:spcPts val="0"/>
                        </a:spcBef>
                        <a:spcAft>
                          <a:spcPts val="0"/>
                        </a:spcAft>
                        <a:buClr>
                          <a:srgbClr val="000000"/>
                        </a:buClr>
                        <a:buSzPts val="800"/>
                        <a:buFont typeface="Arial"/>
                        <a:buNone/>
                      </a:pPr>
                      <a:r>
                        <a:rPr lang="it" sz="1100" b="1" dirty="0">
                          <a:solidFill>
                            <a:srgbClr val="3C78D8"/>
                          </a:solidFill>
                          <a:latin typeface="Quicksand"/>
                          <a:ea typeface="Quicksand"/>
                          <a:cs typeface="Quicksand"/>
                          <a:sym typeface="Quicksand"/>
                        </a:rPr>
                        <a:t>Utile/Perdita (€)</a:t>
                      </a:r>
                      <a:endParaRPr sz="1100" b="1" dirty="0">
                        <a:solidFill>
                          <a:srgbClr val="3C78D8"/>
                        </a:solidFill>
                        <a:latin typeface="Quicksand"/>
                        <a:ea typeface="Quicksand"/>
                        <a:cs typeface="Quicksand"/>
                        <a:sym typeface="Quicksand"/>
                      </a:endParaRPr>
                    </a:p>
                  </a:txBody>
                  <a:tcPr marL="51425" marR="51425" marT="68575" marB="68575" anchor="ctr">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dirty="0">
                          <a:solidFill>
                            <a:srgbClr val="3C78D8"/>
                          </a:solidFill>
                          <a:latin typeface="Quicksand"/>
                          <a:ea typeface="Quicksand"/>
                          <a:cs typeface="Quicksand"/>
                          <a:sym typeface="Quicksand"/>
                        </a:rPr>
                        <a:t>(14 K)</a:t>
                      </a:r>
                      <a:endParaRPr sz="1200" dirty="0">
                        <a:solidFill>
                          <a:srgbClr val="3C78D8"/>
                        </a:solidFill>
                        <a:latin typeface="Quicksand"/>
                        <a:ea typeface="Quicksand"/>
                        <a:cs typeface="Quicksand"/>
                        <a:sym typeface="Quicksand"/>
                      </a:endParaRPr>
                    </a:p>
                  </a:txBody>
                  <a:tcPr marL="51425" marR="51425" marT="68575" marB="68575" anchor="ctr">
                    <a:lnL w="19050" cap="flat" cmpd="sng">
                      <a:solidFill>
                        <a:srgbClr val="666666"/>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dirty="0">
                          <a:solidFill>
                            <a:srgbClr val="3C78D8"/>
                          </a:solidFill>
                          <a:latin typeface="Quicksand"/>
                          <a:ea typeface="Quicksand"/>
                          <a:cs typeface="Quicksand"/>
                          <a:sym typeface="Quicksand"/>
                        </a:rPr>
                        <a:t>3.5 K</a:t>
                      </a:r>
                      <a:endParaRPr sz="1200" dirty="0">
                        <a:solidFill>
                          <a:srgbClr val="3C78D8"/>
                        </a:solidFill>
                        <a:latin typeface="Quicksand"/>
                        <a:ea typeface="Quicksand"/>
                        <a:cs typeface="Quicksand"/>
                        <a:sym typeface="Quicksand"/>
                      </a:endParaRPr>
                    </a:p>
                  </a:txBody>
                  <a:tcPr marL="51425" marR="51425" marT="68575" marB="68575"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dirty="0">
                          <a:solidFill>
                            <a:srgbClr val="3C78D8"/>
                          </a:solidFill>
                          <a:latin typeface="Quicksand"/>
                          <a:ea typeface="Quicksand"/>
                          <a:cs typeface="Quicksand"/>
                          <a:sym typeface="Quicksand"/>
                        </a:rPr>
                        <a:t>31 K</a:t>
                      </a:r>
                      <a:endParaRPr sz="1200" dirty="0">
                        <a:solidFill>
                          <a:srgbClr val="3C78D8"/>
                        </a:solidFill>
                        <a:latin typeface="Quicksand"/>
                        <a:ea typeface="Quicksand"/>
                        <a:cs typeface="Quicksand"/>
                        <a:sym typeface="Quicksand"/>
                      </a:endParaRPr>
                    </a:p>
                  </a:txBody>
                  <a:tcPr marL="51425" marR="51425" marT="68575" marB="68575"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dirty="0">
                          <a:solidFill>
                            <a:srgbClr val="3C78D8"/>
                          </a:solidFill>
                          <a:latin typeface="Quicksand"/>
                          <a:ea typeface="Quicksand"/>
                          <a:cs typeface="Quicksand"/>
                          <a:sym typeface="Quicksand"/>
                        </a:rPr>
                        <a:t>89 K</a:t>
                      </a:r>
                      <a:endParaRPr sz="1200" dirty="0">
                        <a:solidFill>
                          <a:srgbClr val="3C78D8"/>
                        </a:solidFill>
                        <a:latin typeface="Quicksand"/>
                        <a:ea typeface="Quicksand"/>
                        <a:cs typeface="Quicksand"/>
                        <a:sym typeface="Quicksand"/>
                      </a:endParaRPr>
                    </a:p>
                  </a:txBody>
                  <a:tcPr marL="51425" marR="51425" marT="68575" marB="68575"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dirty="0">
                          <a:solidFill>
                            <a:srgbClr val="3C78D8"/>
                          </a:solidFill>
                          <a:latin typeface="Quicksand"/>
                          <a:ea typeface="Quicksand"/>
                          <a:cs typeface="Quicksand"/>
                          <a:sym typeface="Quicksand"/>
                        </a:rPr>
                        <a:t>104 K</a:t>
                      </a:r>
                      <a:endParaRPr sz="1200" dirty="0">
                        <a:solidFill>
                          <a:srgbClr val="3C78D8"/>
                        </a:solidFill>
                        <a:latin typeface="Quicksand"/>
                        <a:ea typeface="Quicksand"/>
                        <a:cs typeface="Quicksand"/>
                        <a:sym typeface="Quicksand"/>
                      </a:endParaRPr>
                    </a:p>
                  </a:txBody>
                  <a:tcPr marL="51425" marR="51425" marT="68575" marB="68575" anchor="ctr">
                    <a:lnL w="19050" cap="flat" cmpd="sng">
                      <a:solidFill>
                        <a:srgbClr val="999999"/>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chemeClr val="dk2"/>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9" name="CasellaDiTesto 8">
            <a:extLst>
              <a:ext uri="{FF2B5EF4-FFF2-40B4-BE49-F238E27FC236}">
                <a16:creationId xmlns:a16="http://schemas.microsoft.com/office/drawing/2014/main" id="{05A69845-BCC6-40BC-A41E-E38BC7F55ED6}"/>
              </a:ext>
            </a:extLst>
          </p:cNvPr>
          <p:cNvSpPr txBox="1"/>
          <p:nvPr/>
        </p:nvSpPr>
        <p:spPr>
          <a:xfrm>
            <a:off x="834368" y="6145782"/>
            <a:ext cx="8309412" cy="236988"/>
          </a:xfrm>
          <a:prstGeom prst="rect">
            <a:avLst/>
          </a:prstGeom>
          <a:noFill/>
        </p:spPr>
        <p:txBody>
          <a:bodyPr wrap="square" rtlCol="0">
            <a:spAutoFit/>
          </a:bodyPr>
          <a:lstStyle/>
          <a:p>
            <a:pPr defTabSz="685800">
              <a:buClr>
                <a:srgbClr val="000000"/>
              </a:buClr>
              <a:buSzPts val="800"/>
            </a:pPr>
            <a:r>
              <a:rPr lang="it-IT" sz="1000" dirty="0">
                <a:solidFill>
                  <a:srgbClr val="3C78D8"/>
                </a:solidFill>
                <a:latin typeface="Quicksand"/>
              </a:rPr>
              <a:t>I dati esposti sono estratti da una Forecast Analysis effettuata in fase di progettazione del business model su base quinquennale </a:t>
            </a:r>
          </a:p>
        </p:txBody>
      </p:sp>
    </p:spTree>
    <p:extLst>
      <p:ext uri="{BB962C8B-B14F-4D97-AF65-F5344CB8AC3E}">
        <p14:creationId xmlns:p14="http://schemas.microsoft.com/office/powerpoint/2010/main" val="1449557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a:extLst>
              <a:ext uri="{FF2B5EF4-FFF2-40B4-BE49-F238E27FC236}">
                <a16:creationId xmlns:a16="http://schemas.microsoft.com/office/drawing/2014/main" id="{693AA42C-F0D8-4F68-A728-D29FAD934492}"/>
              </a:ext>
            </a:extLst>
          </p:cNvPr>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it-IT"/>
              <a:t>Photo</a:t>
            </a:r>
          </a:p>
        </p:txBody>
      </p:sp>
      <p:pic>
        <p:nvPicPr>
          <p:cNvPr id="7170" name="Picture 2">
            <a:extLst>
              <a:ext uri="{FF2B5EF4-FFF2-40B4-BE49-F238E27FC236}">
                <a16:creationId xmlns:a16="http://schemas.microsoft.com/office/drawing/2014/main" id="{A5DD0CB2-1582-49E7-BF93-AFCDC4DAAB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363" y="1828800"/>
            <a:ext cx="6294437" cy="4479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716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AFC632-C1B4-45D6-B15B-2B1102769088}"/>
              </a:ext>
            </a:extLst>
          </p:cNvPr>
          <p:cNvSpPr>
            <a:spLocks noGrp="1"/>
          </p:cNvSpPr>
          <p:nvPr>
            <p:ph type="title"/>
          </p:nvPr>
        </p:nvSpPr>
        <p:spPr/>
        <p:txBody>
          <a:bodyPr/>
          <a:lstStyle/>
          <a:p>
            <a:r>
              <a:rPr lang="it-IT" dirty="0"/>
              <a:t>Video </a:t>
            </a:r>
            <a:r>
              <a:rPr lang="it-IT" dirty="0" err="1"/>
              <a:t>content</a:t>
            </a:r>
            <a:endParaRPr lang="it-IT" dirty="0"/>
          </a:p>
        </p:txBody>
      </p:sp>
      <p:sp>
        <p:nvSpPr>
          <p:cNvPr id="3" name="Segnaposto contenuto 2">
            <a:extLst>
              <a:ext uri="{FF2B5EF4-FFF2-40B4-BE49-F238E27FC236}">
                <a16:creationId xmlns:a16="http://schemas.microsoft.com/office/drawing/2014/main" id="{438A9A81-237B-4414-B5A0-0A87161FC3F2}"/>
              </a:ext>
            </a:extLst>
          </p:cNvPr>
          <p:cNvSpPr>
            <a:spLocks noGrp="1"/>
          </p:cNvSpPr>
          <p:nvPr>
            <p:ph idx="1"/>
          </p:nvPr>
        </p:nvSpPr>
        <p:spPr/>
        <p:txBody>
          <a:bodyPr/>
          <a:lstStyle/>
          <a:p>
            <a:r>
              <a:rPr lang="it-IT" dirty="0"/>
              <a:t> </a:t>
            </a:r>
            <a:r>
              <a:rPr lang="it-IT" dirty="0" err="1"/>
              <a:t>Hostyfy</a:t>
            </a:r>
            <a:r>
              <a:rPr lang="it-IT" dirty="0"/>
              <a:t> </a:t>
            </a:r>
          </a:p>
        </p:txBody>
      </p:sp>
      <p:pic>
        <p:nvPicPr>
          <p:cNvPr id="5" name="Immagine 4">
            <a:extLst>
              <a:ext uri="{FF2B5EF4-FFF2-40B4-BE49-F238E27FC236}">
                <a16:creationId xmlns:a16="http://schemas.microsoft.com/office/drawing/2014/main" id="{6782E098-3DC1-4541-A83D-A37B81301BAA}"/>
              </a:ext>
            </a:extLst>
          </p:cNvPr>
          <p:cNvPicPr>
            <a:picLocks noChangeAspect="1"/>
          </p:cNvPicPr>
          <p:nvPr/>
        </p:nvPicPr>
        <p:blipFill>
          <a:blip r:embed="rId4"/>
          <a:stretch>
            <a:fillRect/>
          </a:stretch>
        </p:blipFill>
        <p:spPr>
          <a:xfrm>
            <a:off x="1507245" y="2533927"/>
            <a:ext cx="1829147" cy="3251817"/>
          </a:xfrm>
          <a:prstGeom prst="roundRect">
            <a:avLst>
              <a:gd name="adj" fmla="val 10185"/>
            </a:avLst>
          </a:prstGeom>
          <a:effectLst>
            <a:outerShdw blurRad="50800" dist="38100" dir="2700000" algn="tl" rotWithShape="0">
              <a:prstClr val="black">
                <a:alpha val="40000"/>
              </a:prstClr>
            </a:outerShdw>
          </a:effectLst>
        </p:spPr>
      </p:pic>
      <p:pic>
        <p:nvPicPr>
          <p:cNvPr id="6" name="Immagine 5">
            <a:extLst>
              <a:ext uri="{FF2B5EF4-FFF2-40B4-BE49-F238E27FC236}">
                <a16:creationId xmlns:a16="http://schemas.microsoft.com/office/drawing/2014/main" id="{5D3F353E-303C-46BD-AFB1-8D429E6E0C50}"/>
              </a:ext>
            </a:extLst>
          </p:cNvPr>
          <p:cNvPicPr>
            <a:picLocks noChangeAspect="1"/>
          </p:cNvPicPr>
          <p:nvPr/>
        </p:nvPicPr>
        <p:blipFill>
          <a:blip r:embed="rId5"/>
          <a:stretch>
            <a:fillRect/>
          </a:stretch>
        </p:blipFill>
        <p:spPr>
          <a:xfrm>
            <a:off x="6754582" y="2533927"/>
            <a:ext cx="1829146" cy="3251815"/>
          </a:xfrm>
          <a:prstGeom prst="roundRect">
            <a:avLst>
              <a:gd name="adj" fmla="val 10101"/>
            </a:avLst>
          </a:prstGeom>
          <a:effectLst>
            <a:outerShdw blurRad="50800" dist="38100" dir="2700000" algn="tl" rotWithShape="0">
              <a:prstClr val="black">
                <a:alpha val="40000"/>
              </a:prstClr>
            </a:outerShdw>
          </a:effectLst>
        </p:spPr>
      </p:pic>
      <p:pic>
        <p:nvPicPr>
          <p:cNvPr id="4" name="videos">
            <a:hlinkClick r:id="" action="ppaction://media"/>
            <a:extLst>
              <a:ext uri="{FF2B5EF4-FFF2-40B4-BE49-F238E27FC236}">
                <a16:creationId xmlns:a16="http://schemas.microsoft.com/office/drawing/2014/main" id="{7AFB43A6-65E7-4BEC-AF28-AB87D712743E}"/>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6"/>
          <a:srcRect l="36685" t="1686" r="36850" b="3224"/>
          <a:stretch/>
        </p:blipFill>
        <p:spPr>
          <a:xfrm>
            <a:off x="4059151" y="2123654"/>
            <a:ext cx="2008554" cy="4059660"/>
          </a:xfrm>
          <a:prstGeom prst="round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71996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2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5" fill="hold" display="0">
                  <p:stCondLst>
                    <p:cond delay="indefinite"/>
                  </p:stCondLst>
                </p:cTn>
                <p:tgtEl>
                  <p:spTgt spid="4"/>
                </p:tgtEl>
              </p:cMediaNode>
            </p:video>
            <p:seq concurrent="1" nextAc="seek">
              <p:cTn id="16" restart="whenNotActive" fill="hold" evtFilter="cancelBubble" nodeType="interactiveSeq">
                <p:stCondLst>
                  <p:cond evt="onClick" delay="0">
                    <p:tgtEl>
                      <p:spTgt spid="4"/>
                    </p:tgtEl>
                  </p:cond>
                </p:stCondLst>
                <p:endSync evt="end" delay="0">
                  <p:rtn val="all"/>
                </p:endSync>
                <p:childTnLst>
                  <p:par>
                    <p:cTn id="17" fill="hold">
                      <p:stCondLst>
                        <p:cond delay="0"/>
                      </p:stCondLst>
                      <p:childTnLst>
                        <p:par>
                          <p:cTn id="18" fill="hold">
                            <p:stCondLst>
                              <p:cond delay="0"/>
                            </p:stCondLst>
                            <p:childTnLst>
                              <p:par>
                                <p:cTn id="19" presetID="2" presetClass="mediacall" presetSubtype="0" fill="hold" nodeType="clickEffect">
                                  <p:stCondLst>
                                    <p:cond delay="0"/>
                                  </p:stCondLst>
                                  <p:childTnLst>
                                    <p:cmd type="call" cmd="togglePause">
                                      <p:cBhvr>
                                        <p:cTn id="20"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heme/theme1.xml><?xml version="1.0" encoding="utf-8"?>
<a:theme xmlns:a="http://schemas.openxmlformats.org/drawingml/2006/main" name="Tema di Office">
  <a:themeElements>
    <a:clrScheme name="Tema di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i Office">
      <a:majorFont>
        <a:latin typeface="Arial"/>
        <a:ea typeface=""/>
        <a:cs typeface="Droid Sans Fallback"/>
      </a:majorFont>
      <a:minorFont>
        <a:latin typeface="Arial"/>
        <a:ea typeface=""/>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it-IT" sz="1800" b="0" i="0" u="none" strike="noStrike" cap="none" normalizeH="0" baseline="0" smtClean="0">
            <a:ln>
              <a:noFill/>
            </a:ln>
            <a:effectLst/>
            <a:latin typeface="Arial" panose="020B0604020202020204" pitchFamily="34" charset="0"/>
            <a:cs typeface="Droid Sans Fallback"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it-IT" sz="1800" b="0" i="0" u="none" strike="noStrike" cap="none" normalizeH="0" baseline="0" smtClean="0">
            <a:ln>
              <a:noFill/>
            </a:ln>
            <a:effectLst/>
            <a:latin typeface="Arial" panose="020B0604020202020204" pitchFamily="34" charset="0"/>
            <a:cs typeface="Droid Sans Fallback" charset="0"/>
          </a:defRPr>
        </a:defPPr>
      </a:lstStyle>
    </a:lnDef>
  </a:objectDefaults>
  <a:extraClrSchemeLst>
    <a:extraClrScheme>
      <a:clrScheme name="Tema di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i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i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i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i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i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i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Tema di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i Office">
      <a:majorFont>
        <a:latin typeface="Arial"/>
        <a:ea typeface=""/>
        <a:cs typeface="WenQuanYi Zen Hei"/>
      </a:majorFont>
      <a:minorFont>
        <a:latin typeface="Arial"/>
        <a:ea typeface=""/>
        <a:cs typeface="WenQuanYi Zen He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it-IT" sz="1800" b="0" i="0" u="none" strike="noStrike" cap="none" normalizeH="0" baseline="0" smtClean="0">
            <a:ln>
              <a:noFill/>
            </a:ln>
            <a:effectLst/>
            <a:latin typeface="Arial" panose="020B0604020202020204" pitchFamily="34" charset="0"/>
            <a:cs typeface="Droid Sans Fallback"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it-IT" sz="1800" b="0" i="0" u="none" strike="noStrike" cap="none" normalizeH="0" baseline="0" smtClean="0">
            <a:ln>
              <a:noFill/>
            </a:ln>
            <a:effectLst/>
            <a:latin typeface="Arial" panose="020B0604020202020204" pitchFamily="34" charset="0"/>
            <a:cs typeface="Droid Sans Fallback" charset="0"/>
          </a:defRPr>
        </a:defPPr>
      </a:lstStyle>
    </a:lnDef>
  </a:objectDefaults>
  <a:extraClrSchemeLst>
    <a:extraClrScheme>
      <a:clrScheme name="Tema di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i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i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i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i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i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i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TotalTime>
  <Words>329</Words>
  <Application>Microsoft Office PowerPoint</Application>
  <PresentationFormat>Personalizzato</PresentationFormat>
  <Paragraphs>56</Paragraphs>
  <Slides>5</Slides>
  <Notes>3</Notes>
  <HiddenSlides>0</HiddenSlides>
  <MMClips>1</MMClips>
  <ScaleCrop>false</ScaleCrop>
  <HeadingPairs>
    <vt:vector size="6" baseType="variant">
      <vt:variant>
        <vt:lpstr>Caratteri utilizzati</vt:lpstr>
      </vt:variant>
      <vt:variant>
        <vt:i4>4</vt:i4>
      </vt:variant>
      <vt:variant>
        <vt:lpstr>Tema</vt:lpstr>
      </vt:variant>
      <vt:variant>
        <vt:i4>2</vt:i4>
      </vt:variant>
      <vt:variant>
        <vt:lpstr>Titoli diapositive</vt:lpstr>
      </vt:variant>
      <vt:variant>
        <vt:i4>5</vt:i4>
      </vt:variant>
    </vt:vector>
  </HeadingPairs>
  <TitlesOfParts>
    <vt:vector size="11" baseType="lpstr">
      <vt:lpstr>Arial</vt:lpstr>
      <vt:lpstr>Calibri</vt:lpstr>
      <vt:lpstr>Quicksand</vt:lpstr>
      <vt:lpstr>Times New Roman</vt:lpstr>
      <vt:lpstr>Tema di Office</vt:lpstr>
      <vt:lpstr>Tema di Office</vt:lpstr>
      <vt:lpstr>Lorem ipsum</vt:lpstr>
      <vt:lpstr>Chart</vt:lpstr>
      <vt:lpstr>Table</vt:lpstr>
      <vt:lpstr>Photo</vt:lpstr>
      <vt:lpstr>Video content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dc:title>
  <dc:subject/>
  <dc:creator/>
  <cp:keywords/>
  <dc:description/>
  <cp:lastModifiedBy>GERARDO MICHELE LAUCELLA</cp:lastModifiedBy>
  <cp:revision>5</cp:revision>
  <cp:lastPrinted>1601-01-01T00:00:00Z</cp:lastPrinted>
  <dcterms:created xsi:type="dcterms:W3CDTF">2017-08-10T19:58:16Z</dcterms:created>
  <dcterms:modified xsi:type="dcterms:W3CDTF">2021-12-02T11:17:03Z</dcterms:modified>
</cp:coreProperties>
</file>