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2" r:id="rId8"/>
    <p:sldId id="261" r:id="rId9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9D4E-255D-46CE-8280-6162B3CD07D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8BAB-C208-4C46-9ACF-710F0DEA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tockRestService/log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b="1" u="sng" dirty="0"/>
              <a:t>Tesseract Trading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Tenzing Passang, </a:t>
            </a:r>
            <a:r>
              <a:rPr lang="en-US" dirty="0"/>
              <a:t>Junde Lin, Kewin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Tenzing Passang</a:t>
            </a:r>
          </a:p>
          <a:p>
            <a:pPr lvl="1"/>
            <a:r>
              <a:rPr lang="en-US" dirty="0" smtClean="0"/>
              <a:t>Architectural Design</a:t>
            </a:r>
          </a:p>
          <a:p>
            <a:pPr lvl="1"/>
            <a:r>
              <a:rPr lang="en-US" dirty="0" smtClean="0"/>
              <a:t>Database Schema Design</a:t>
            </a:r>
          </a:p>
          <a:p>
            <a:pPr lvl="1"/>
            <a:r>
              <a:rPr lang="en-US" dirty="0" smtClean="0"/>
              <a:t>JPA/Persistence</a:t>
            </a:r>
          </a:p>
          <a:p>
            <a:r>
              <a:rPr lang="en-US" b="1" dirty="0" smtClean="0"/>
              <a:t>Junde Lin</a:t>
            </a:r>
          </a:p>
          <a:p>
            <a:pPr lvl="1"/>
            <a:r>
              <a:rPr lang="en-US" dirty="0" smtClean="0"/>
              <a:t>User Interface Design (</a:t>
            </a:r>
            <a:r>
              <a:rPr lang="en-US" dirty="0"/>
              <a:t>HTML, </a:t>
            </a:r>
            <a:r>
              <a:rPr lang="en-US" dirty="0" smtClean="0"/>
              <a:t>CSS, JavaScript</a:t>
            </a:r>
            <a:r>
              <a:rPr lang="en-US" dirty="0"/>
              <a:t>, JQuery, AJAX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REST Service – JAX-RS</a:t>
            </a:r>
            <a:endParaRPr lang="en-US" sz="2400" dirty="0"/>
          </a:p>
          <a:p>
            <a:r>
              <a:rPr lang="en-US" b="1" dirty="0" smtClean="0"/>
              <a:t>Kewin Li</a:t>
            </a:r>
          </a:p>
          <a:p>
            <a:pPr lvl="1"/>
            <a:r>
              <a:rPr lang="en-US" dirty="0" smtClean="0"/>
              <a:t>Trading Algorithm Design (Two Moving Averages) with Multi Threading</a:t>
            </a:r>
          </a:p>
          <a:p>
            <a:pPr lvl="1"/>
            <a:r>
              <a:rPr lang="en-US" dirty="0" smtClean="0"/>
              <a:t>Java Messaging Services</a:t>
            </a:r>
          </a:p>
        </p:txBody>
      </p:sp>
    </p:spTree>
    <p:extLst>
      <p:ext uri="{BB962C8B-B14F-4D97-AF65-F5344CB8AC3E}">
        <p14:creationId xmlns:p14="http://schemas.microsoft.com/office/powerpoint/2010/main" val="27690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Schema</a:t>
            </a:r>
            <a:endParaRPr lang="en-US" b="1" dirty="0"/>
          </a:p>
        </p:txBody>
      </p:sp>
      <p:pic>
        <p:nvPicPr>
          <p:cNvPr id="4" name="Content Placeholder 3" descr="C:\Users\111wfstu16\Desktop\PROJECT\schem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5" y="2043652"/>
            <a:ext cx="7659169" cy="3639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3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Architecture/Components</a:t>
            </a:r>
            <a:endParaRPr lang="en-US" b="1" dirty="0"/>
          </a:p>
        </p:txBody>
      </p:sp>
      <p:pic>
        <p:nvPicPr>
          <p:cNvPr id="4" name="Content Placeholder 3" descr="C:\Users\111wfstu16\Desktop\PROJECT\Drawing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4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Technology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User Interface (UI) – </a:t>
            </a:r>
            <a:r>
              <a:rPr lang="en-US" dirty="0" smtClean="0"/>
              <a:t>HTML,CSS, </a:t>
            </a:r>
            <a:r>
              <a:rPr lang="en-US" dirty="0"/>
              <a:t>JavaScript, JQuery, AJAX</a:t>
            </a:r>
          </a:p>
          <a:p>
            <a:pPr lvl="0"/>
            <a:r>
              <a:rPr lang="en-US" dirty="0"/>
              <a:t>REST Service – </a:t>
            </a:r>
            <a:r>
              <a:rPr lang="en-US" dirty="0" smtClean="0"/>
              <a:t>JAX-RS</a:t>
            </a:r>
          </a:p>
          <a:p>
            <a:r>
              <a:rPr lang="en-US" dirty="0"/>
              <a:t>Persistence Entity – JPA</a:t>
            </a:r>
          </a:p>
          <a:p>
            <a:r>
              <a:rPr lang="en-US" dirty="0"/>
              <a:t>Algorithm – Multiple Java Threads</a:t>
            </a:r>
          </a:p>
          <a:p>
            <a:r>
              <a:rPr lang="en-US" dirty="0"/>
              <a:t>Yahoo Client – Java </a:t>
            </a:r>
            <a:r>
              <a:rPr lang="en-US" dirty="0" err="1"/>
              <a:t>HttpURLConnection</a:t>
            </a:r>
            <a:endParaRPr lang="en-US" dirty="0"/>
          </a:p>
          <a:p>
            <a:r>
              <a:rPr lang="en-US" dirty="0"/>
              <a:t>Request Queue – JMS </a:t>
            </a:r>
            <a:r>
              <a:rPr lang="en-US" dirty="0" err="1"/>
              <a:t>ActiveMQ</a:t>
            </a:r>
            <a:endParaRPr lang="en-US" dirty="0"/>
          </a:p>
          <a:p>
            <a:r>
              <a:rPr lang="en-US" dirty="0"/>
              <a:t>Trade Receiver – Java </a:t>
            </a:r>
            <a:r>
              <a:rPr lang="en-US" dirty="0" err="1"/>
              <a:t>ActiveMQ</a:t>
            </a:r>
            <a:r>
              <a:rPr lang="en-US" dirty="0"/>
              <a:t> Listener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Two-Moving </a:t>
            </a:r>
            <a:r>
              <a:rPr lang="en-US" b="1" dirty="0" smtClean="0"/>
              <a:t>Averages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815306"/>
            <a:ext cx="61436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6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Run </a:t>
            </a:r>
            <a:r>
              <a:rPr lang="en-US" dirty="0" err="1"/>
              <a:t>ActiveMQ</a:t>
            </a:r>
            <a:r>
              <a:rPr lang="en-US" dirty="0"/>
              <a:t> for the queues</a:t>
            </a:r>
          </a:p>
          <a:p>
            <a:pPr lvl="0"/>
            <a:r>
              <a:rPr lang="en-US" dirty="0"/>
              <a:t>Start the derby database</a:t>
            </a:r>
          </a:p>
          <a:p>
            <a:pPr lvl="0"/>
            <a:r>
              <a:rPr lang="en-US" dirty="0"/>
              <a:t>Run the order broker as a java application from the project </a:t>
            </a:r>
            <a:r>
              <a:rPr lang="en-US" dirty="0" err="1"/>
              <a:t>OrderBroker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com.citi.trading.order</a:t>
            </a:r>
            <a:r>
              <a:rPr lang="en-US" dirty="0"/>
              <a:t>/OrderBroker.java</a:t>
            </a:r>
          </a:p>
          <a:p>
            <a:pPr lvl="0"/>
            <a:r>
              <a:rPr lang="en-US" dirty="0"/>
              <a:t>Start the </a:t>
            </a:r>
            <a:r>
              <a:rPr lang="en-US" dirty="0" err="1" smtClean="0"/>
              <a:t>QuickfixJ</a:t>
            </a:r>
            <a:r>
              <a:rPr lang="en-US" dirty="0" smtClean="0"/>
              <a:t> Order Broker Exchange</a:t>
            </a:r>
            <a:endParaRPr lang="en-US" dirty="0"/>
          </a:p>
          <a:p>
            <a:pPr lvl="0"/>
            <a:r>
              <a:rPr lang="en-US" dirty="0"/>
              <a:t>Start the Listener to Response queue as a java application from the project </a:t>
            </a:r>
            <a:r>
              <a:rPr lang="en-US" dirty="0" err="1"/>
              <a:t>StockRestService</a:t>
            </a:r>
            <a:r>
              <a:rPr lang="en-US" dirty="0"/>
              <a:t>:</a:t>
            </a:r>
          </a:p>
          <a:p>
            <a:r>
              <a:rPr lang="en-US" dirty="0"/>
              <a:t>Java Resources/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cc.service</a:t>
            </a:r>
            <a:r>
              <a:rPr lang="en-US" dirty="0"/>
              <a:t>/ReceivingTrade.java</a:t>
            </a:r>
          </a:p>
          <a:p>
            <a:pPr lvl="0"/>
            <a:r>
              <a:rPr lang="en-US" dirty="0"/>
              <a:t>Finally, start the </a:t>
            </a:r>
            <a:r>
              <a:rPr lang="en-US" dirty="0" err="1"/>
              <a:t>WebService</a:t>
            </a:r>
            <a:r>
              <a:rPr lang="en-US" dirty="0"/>
              <a:t> and run the ServiceResource.java on the tomcat server. The Service Resource is on the project </a:t>
            </a:r>
            <a:r>
              <a:rPr lang="en-US" dirty="0" err="1"/>
              <a:t>StockRestService</a:t>
            </a:r>
            <a:r>
              <a:rPr lang="en-US" dirty="0"/>
              <a:t>/ Java Resources/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cc.service</a:t>
            </a:r>
            <a:r>
              <a:rPr lang="en-US" dirty="0"/>
              <a:t>/ServiceResource.java</a:t>
            </a:r>
          </a:p>
          <a:p>
            <a:pPr lvl="0"/>
            <a:r>
              <a:rPr lang="en-US" dirty="0"/>
              <a:t>Open </a:t>
            </a:r>
            <a:r>
              <a:rPr lang="en-US" u="sng" dirty="0">
                <a:hlinkClick r:id="rId2"/>
              </a:rPr>
              <a:t>http://localhost:8080/StockRestService/login.html</a:t>
            </a:r>
            <a:r>
              <a:rPr lang="en-US" dirty="0"/>
              <a:t> for the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Tesseract Trading Platform</vt:lpstr>
      <vt:lpstr>Team Members</vt:lpstr>
      <vt:lpstr>Database Schema</vt:lpstr>
      <vt:lpstr>Architecture/Components</vt:lpstr>
      <vt:lpstr>Technology Stack</vt:lpstr>
      <vt:lpstr>Two-Moving Averages</vt:lpstr>
      <vt:lpstr>User Interface </vt:lpstr>
      <vt:lpstr>Run Book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Tesseract Trading Platform</dc:title>
  <dc:creator>111WFSTU18</dc:creator>
  <cp:lastModifiedBy>user</cp:lastModifiedBy>
  <cp:revision>7</cp:revision>
  <cp:lastPrinted>2014-08-11T13:13:23Z</cp:lastPrinted>
  <dcterms:created xsi:type="dcterms:W3CDTF">2014-08-11T12:52:27Z</dcterms:created>
  <dcterms:modified xsi:type="dcterms:W3CDTF">2014-08-21T05:55:53Z</dcterms:modified>
</cp:coreProperties>
</file>