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F8B"/>
    <a:srgbClr val="558B2F"/>
    <a:srgbClr val="43A047"/>
    <a:srgbClr val="00E676"/>
    <a:srgbClr val="D14B02"/>
    <a:srgbClr val="02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4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9818-2B5A-0E2C-DAFD-8BEAC294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C090-B2E0-569B-9813-4ECCDD2AA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D171-9FC6-75F7-8DEA-60DF312C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9C45-B633-6717-87B4-3E79DB49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DF48-62CD-A59E-119E-378E6E89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72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7E28-EA9E-A63C-A3CD-857D8EB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2ACC1-64E1-94FB-A400-02F6B7718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574C-334A-2D53-3761-B3531CFF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C26D-D861-752C-0AF1-7082BFFD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60A6-8C31-4685-2DC2-8055F1F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28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88947-022F-CDDD-01D9-3619D2867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D9699-E003-E951-3C64-024A38068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27A-EA41-CFCE-F25F-13ACF4C4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485F-1EFA-16F2-02C6-177F79D5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7B35-8B07-1065-6D11-060738A6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35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909E-BB70-28F9-D5A1-BA58B6EA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3875-3825-5D9B-7B33-B9F6D1629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38B-57DB-131C-1D88-1A5B9450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D7D4-C2EB-A561-BDA8-CA5054CF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9106-A140-D3E2-1706-1A6C41D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05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CBB9-5AFB-B894-5414-B7EF279E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C4DB9-17C3-A5D3-AA06-42746E40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CA9A-2D7A-377D-4419-2E880E12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D3DC-B7EF-A777-512D-2611EE99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EF3C-08C7-857A-B7AB-E16B8C5E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41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D3BE-62D8-D1E0-C168-FCBADDAE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D78F-80FE-95F2-6394-78466883F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D95A6-2CDE-9B3C-E79A-007B74EBD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1328-C559-A227-B4B6-194B76CF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0587A-021B-7D9F-2F13-4276BA66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7558-B14C-1D01-43B7-0B4BF9EC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51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7626-64AD-6A54-440D-8AB73F52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EA21-F053-B66C-327E-C48FCD8B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01F66-69F2-83FB-1D2E-9E4F6001D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45510-115A-0B74-9A5E-97811D3AC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7F2AC-DDC5-294D-37AF-47AF8996D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F9D85-7AA8-B3D8-C93A-650B0741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DFB55-93EC-9E51-34B4-1C1E1B33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C911D-04E2-50D2-39F1-028AC203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787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A2EE-3699-02FF-F371-7F92C0B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A77A6-BC78-D1FD-244D-FD56FCD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F6DC0-CF12-9CD3-C64A-4E99B660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9FAF0-E904-65CD-8728-C8C8EAB9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20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CB399-F773-18E9-49CB-1787DC27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BFD7C-AA75-86C9-691D-59B92974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A093F-2DB7-C532-A468-D9DFDB8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86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7547-C6A5-94D8-EF8A-B062A1D3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BBE0-DDF4-0D10-5052-3CFD07B6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6B4F3-8902-8366-39A3-D1969937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E432-4199-3C0A-C5D8-16A4410E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50103-2A87-6FAE-F1B2-B1B3609D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1CE7-A648-3A69-A55A-5582110A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18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C1B6-1243-E4BE-EE0F-227DFE6A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4F55C-6A73-B7AC-526A-90AFCB868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650F-E6BA-BF47-E254-6FEFDD6C6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5F6A9-480D-0D82-F7B6-6A0AD1EE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583C-62A1-A403-C7E9-CD3D72A2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B748D-643E-F04D-225D-7E000E92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33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F7F3E-3B71-AEFE-1224-5D53F5D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C0A0-AA9F-1F70-F490-656E64B2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788C9-A404-029B-43CD-3672B80F3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B5E7-B837-4850-BC95-978B8D8E36DF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EFE7-03E8-AA22-A720-9657D819D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78A6-FC5D-6F50-75FF-7B3B55684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2F5C-30EF-4A71-A6D5-547DFA2C62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310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84AB76-D6DC-CF66-4859-B9ACB10C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99552"/>
              </p:ext>
            </p:extLst>
          </p:nvPr>
        </p:nvGraphicFramePr>
        <p:xfrm>
          <a:off x="2085109" y="1773381"/>
          <a:ext cx="9538854" cy="491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9427">
                  <a:extLst>
                    <a:ext uri="{9D8B030D-6E8A-4147-A177-3AD203B41FA5}">
                      <a16:colId xmlns:a16="http://schemas.microsoft.com/office/drawing/2014/main" val="685965165"/>
                    </a:ext>
                  </a:extLst>
                </a:gridCol>
                <a:gridCol w="4769427">
                  <a:extLst>
                    <a:ext uri="{9D8B030D-6E8A-4147-A177-3AD203B41FA5}">
                      <a16:colId xmlns:a16="http://schemas.microsoft.com/office/drawing/2014/main" val="2194158950"/>
                    </a:ext>
                  </a:extLst>
                </a:gridCol>
              </a:tblGrid>
              <a:tr h="24557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TRUE POSITIVE</a:t>
                      </a:r>
                    </a:p>
                    <a:p>
                      <a:pPr algn="ctr"/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(TP)</a:t>
                      </a:r>
                      <a:endParaRPr lang="en-ID" sz="24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0288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(FN)</a:t>
                      </a:r>
                      <a:endParaRPr lang="en-ID" sz="24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D14B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49159"/>
                  </a:ext>
                </a:extLst>
              </a:tr>
              <a:tr h="24557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(FP)</a:t>
                      </a:r>
                      <a:endParaRPr lang="en-ID" sz="2400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D14B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TRUE NEGATIVE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(TN)</a:t>
                      </a:r>
                      <a:endParaRPr lang="en-ID" sz="2400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0288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122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5B4F74-3111-DEEC-3805-36C2DAFD8317}"/>
              </a:ext>
            </a:extLst>
          </p:cNvPr>
          <p:cNvSpPr/>
          <p:nvPr/>
        </p:nvSpPr>
        <p:spPr>
          <a:xfrm>
            <a:off x="2098963" y="180107"/>
            <a:ext cx="9538854" cy="720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TRUTH CLASS</a:t>
            </a:r>
            <a:endParaRPr lang="en-ID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3998D-6E74-950F-11A0-EBFC3D56837F}"/>
              </a:ext>
            </a:extLst>
          </p:cNvPr>
          <p:cNvSpPr/>
          <p:nvPr/>
        </p:nvSpPr>
        <p:spPr>
          <a:xfrm rot="16200000">
            <a:off x="-1582870" y="3879274"/>
            <a:ext cx="4911439" cy="720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PREDICTION CLASS</a:t>
            </a:r>
            <a:endParaRPr lang="en-ID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FC6D1C-E208-A025-4A91-7319B2D75756}"/>
              </a:ext>
            </a:extLst>
          </p:cNvPr>
          <p:cNvGrpSpPr/>
          <p:nvPr/>
        </p:nvGrpSpPr>
        <p:grpSpPr>
          <a:xfrm>
            <a:off x="1309263" y="1773380"/>
            <a:ext cx="720436" cy="4911439"/>
            <a:chOff x="976752" y="1683325"/>
            <a:chExt cx="720436" cy="4911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1A2602-CD11-A31D-46E0-EC818ECB0F3C}"/>
                </a:ext>
              </a:extLst>
            </p:cNvPr>
            <p:cNvSpPr/>
            <p:nvPr/>
          </p:nvSpPr>
          <p:spPr>
            <a:xfrm rot="16200000">
              <a:off x="124697" y="2535381"/>
              <a:ext cx="2424548" cy="720435"/>
            </a:xfrm>
            <a:prstGeom prst="rect">
              <a:avLst/>
            </a:prstGeom>
            <a:solidFill>
              <a:srgbClr val="558B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POSITIVE</a:t>
              </a:r>
              <a:endParaRPr lang="en-ID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46E4BE-E701-5EAD-F492-CD76C5B1CDF8}"/>
                </a:ext>
              </a:extLst>
            </p:cNvPr>
            <p:cNvSpPr/>
            <p:nvPr/>
          </p:nvSpPr>
          <p:spPr>
            <a:xfrm rot="16200000">
              <a:off x="124695" y="5022275"/>
              <a:ext cx="2424546" cy="720432"/>
            </a:xfrm>
            <a:prstGeom prst="rect">
              <a:avLst/>
            </a:prstGeom>
            <a:solidFill>
              <a:srgbClr val="652F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NEGATIVE</a:t>
              </a:r>
              <a:endParaRPr lang="en-ID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F43683-3035-D947-5A18-73FA383346E6}"/>
              </a:ext>
            </a:extLst>
          </p:cNvPr>
          <p:cNvGrpSpPr/>
          <p:nvPr/>
        </p:nvGrpSpPr>
        <p:grpSpPr>
          <a:xfrm rot="5400000">
            <a:off x="6501243" y="-3422075"/>
            <a:ext cx="720435" cy="9538855"/>
            <a:chOff x="976752" y="1683325"/>
            <a:chExt cx="720435" cy="4911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1E4FCB-4D8F-DC38-332F-AF5E41B261CF}"/>
                </a:ext>
              </a:extLst>
            </p:cNvPr>
            <p:cNvSpPr/>
            <p:nvPr/>
          </p:nvSpPr>
          <p:spPr>
            <a:xfrm rot="16200000">
              <a:off x="108219" y="2551858"/>
              <a:ext cx="2457502" cy="720435"/>
            </a:xfrm>
            <a:prstGeom prst="rect">
              <a:avLst/>
            </a:prstGeom>
            <a:solidFill>
              <a:srgbClr val="652F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NEGATIVE</a:t>
              </a:r>
              <a:endParaRPr lang="en-ID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225310-D39F-77BC-0643-091F418D39B6}"/>
                </a:ext>
              </a:extLst>
            </p:cNvPr>
            <p:cNvSpPr/>
            <p:nvPr/>
          </p:nvSpPr>
          <p:spPr>
            <a:xfrm rot="16200000">
              <a:off x="124695" y="5022275"/>
              <a:ext cx="2424546" cy="720432"/>
            </a:xfrm>
            <a:prstGeom prst="rect">
              <a:avLst/>
            </a:prstGeom>
            <a:solidFill>
              <a:srgbClr val="558B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POSITIVE</a:t>
              </a:r>
              <a:endParaRPr lang="en-ID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0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32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Alfa Dito</dc:creator>
  <cp:lastModifiedBy>Gerry Alfa Dito</cp:lastModifiedBy>
  <cp:revision>1</cp:revision>
  <dcterms:created xsi:type="dcterms:W3CDTF">2023-09-11T02:39:16Z</dcterms:created>
  <dcterms:modified xsi:type="dcterms:W3CDTF">2023-09-13T10:11:27Z</dcterms:modified>
</cp:coreProperties>
</file>